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79" r:id="rId2"/>
    <p:sldId id="260" r:id="rId3"/>
    <p:sldId id="269" r:id="rId4"/>
    <p:sldId id="280" r:id="rId5"/>
    <p:sldId id="281" r:id="rId6"/>
    <p:sldId id="282" r:id="rId7"/>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7">
          <p15:clr>
            <a:srgbClr val="A4A3A4"/>
          </p15:clr>
        </p15:guide>
        <p15:guide id="2" orient="horz" pos="2901">
          <p15:clr>
            <a:srgbClr val="A4A3A4"/>
          </p15:clr>
        </p15:guide>
        <p15:guide id="3" pos="56">
          <p15:clr>
            <a:srgbClr val="A4A3A4"/>
          </p15:clr>
        </p15:guide>
        <p15:guide id="4" pos="442">
          <p15:clr>
            <a:srgbClr val="A4A3A4"/>
          </p15:clr>
        </p15:guide>
        <p15:guide id="5" pos="556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689" autoAdjust="0"/>
    <p:restoredTop sz="94632" autoAdjust="0"/>
  </p:normalViewPr>
  <p:slideViewPr>
    <p:cSldViewPr snapToGrid="0">
      <p:cViewPr varScale="1">
        <p:scale>
          <a:sx n="143" d="100"/>
          <a:sy n="143" d="100"/>
        </p:scale>
        <p:origin x="1254" y="114"/>
      </p:cViewPr>
      <p:guideLst>
        <p:guide orient="horz" pos="167"/>
        <p:guide orient="horz" pos="2901"/>
        <p:guide pos="56"/>
        <p:guide pos="442"/>
        <p:guide pos="556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149"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2C1DB1-0B36-47ED-9F28-C923B0234781}" type="datetimeFigureOut">
              <a:rPr lang="de-DE" smtClean="0"/>
              <a:t>17.11.2021</a:t>
            </a:fld>
            <a:endParaRPr lang="de-DE" dirty="0"/>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1295E3-2A8A-4DE1-8B02-737B037D9940}" type="slidenum">
              <a:rPr lang="de-DE" smtClean="0"/>
              <a:t>‹Nr.›</a:t>
            </a:fld>
            <a:endParaRPr lang="de-DE" dirty="0"/>
          </a:p>
        </p:txBody>
      </p:sp>
    </p:spTree>
    <p:extLst>
      <p:ext uri="{BB962C8B-B14F-4D97-AF65-F5344CB8AC3E}">
        <p14:creationId xmlns:p14="http://schemas.microsoft.com/office/powerpoint/2010/main" val="3740385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1DEAD1-67E2-4A84-ADC8-A6C72CBA97FB}" type="datetimeFigureOut">
              <a:rPr lang="de-DE" smtClean="0"/>
              <a:t>17.11.2021</a:t>
            </a:fld>
            <a:endParaRPr lang="de-DE" dirty="0"/>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5CFFDD-70F1-45FB-A4BA-81BC635DAB07}" type="slidenum">
              <a:rPr lang="de-DE" smtClean="0"/>
              <a:t>‹Nr.›</a:t>
            </a:fld>
            <a:endParaRPr lang="de-DE" dirty="0"/>
          </a:p>
        </p:txBody>
      </p:sp>
    </p:spTree>
    <p:extLst>
      <p:ext uri="{BB962C8B-B14F-4D97-AF65-F5344CB8AC3E}">
        <p14:creationId xmlns:p14="http://schemas.microsoft.com/office/powerpoint/2010/main" val="1773114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p:spTree>
      <p:nvGrpSpPr>
        <p:cNvPr id="1" name=""/>
        <p:cNvGrpSpPr/>
        <p:nvPr/>
      </p:nvGrpSpPr>
      <p:grpSpPr>
        <a:xfrm>
          <a:off x="0" y="0"/>
          <a:ext cx="0" cy="0"/>
          <a:chOff x="0" y="0"/>
          <a:chExt cx="0" cy="0"/>
        </a:xfrm>
      </p:grpSpPr>
      <p:pic>
        <p:nvPicPr>
          <p:cNvPr id="13"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854" y="92493"/>
            <a:ext cx="9055596" cy="337873"/>
          </a:xfrm>
          <a:prstGeom prst="rect">
            <a:avLst/>
          </a:prstGeom>
        </p:spPr>
      </p:pic>
      <p:sp>
        <p:nvSpPr>
          <p:cNvPr id="6" name="Textplatzhalter 5" descr="Platzhalter für Thema/Version/Datum" title="Platzhalter Textfeld"/>
          <p:cNvSpPr>
            <a:spLocks noGrp="1"/>
          </p:cNvSpPr>
          <p:nvPr>
            <p:ph type="body" sz="quarter" idx="14" hasCustomPrompt="1"/>
          </p:nvPr>
        </p:nvSpPr>
        <p:spPr>
          <a:xfrm>
            <a:off x="360000" y="136068"/>
            <a:ext cx="8035250" cy="246164"/>
          </a:xfrm>
          <a:prstGeom prst="rect">
            <a:avLst/>
          </a:prstGeom>
        </p:spPr>
        <p:txBody>
          <a:bodyPr lIns="0" tIns="0" rIns="0" bIns="0">
            <a:noAutofit/>
          </a:bodyPr>
          <a:lstStyle>
            <a:lvl1pPr marL="0" indent="0">
              <a:buNone/>
              <a:defRPr sz="150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32" name="Bildplatzhalter 31" descr="Platzhalter für ein Bild" title="Bildplatzhalter"/>
          <p:cNvSpPr>
            <a:spLocks noGrp="1"/>
          </p:cNvSpPr>
          <p:nvPr>
            <p:ph type="pic" sz="quarter" idx="11" hasCustomPrompt="1"/>
          </p:nvPr>
        </p:nvSpPr>
        <p:spPr>
          <a:xfrm>
            <a:off x="89848" y="457199"/>
            <a:ext cx="9054152" cy="3909600"/>
          </a:xfrm>
          <a:prstGeom prst="rect">
            <a:avLst/>
          </a:prstGeom>
        </p:spPr>
        <p:txBody>
          <a:bodyPr>
            <a:normAutofit/>
          </a:bodyPr>
          <a:lstStyle>
            <a:lvl1pPr marL="0" indent="0">
              <a:buNone/>
              <a:defRPr sz="1200" baseline="0"/>
            </a:lvl1pPr>
          </a:lstStyle>
          <a:p>
            <a:r>
              <a:rPr lang="de-DE" dirty="0"/>
              <a:t>Bild einfügen</a:t>
            </a:r>
          </a:p>
          <a:p>
            <a:endParaRPr lang="de-DE" dirty="0"/>
          </a:p>
        </p:txBody>
      </p:sp>
      <p:sp>
        <p:nvSpPr>
          <p:cNvPr id="8" name="Titel 6" descr="Platzhalter für den Folientitel" title="Titelplatzhalter"/>
          <p:cNvSpPr>
            <a:spLocks noGrp="1"/>
          </p:cNvSpPr>
          <p:nvPr>
            <p:ph type="title" hasCustomPrompt="1"/>
          </p:nvPr>
        </p:nvSpPr>
        <p:spPr>
          <a:xfrm>
            <a:off x="90000" y="1105519"/>
            <a:ext cx="4142258" cy="1748510"/>
          </a:xfrm>
          <a:prstGeom prst="round1Rect">
            <a:avLst>
              <a:gd name="adj" fmla="val 13747"/>
            </a:avLst>
          </a:prstGeom>
          <a:solidFill>
            <a:schemeClr val="bg1">
              <a:alpha val="75000"/>
            </a:schemeClr>
          </a:solidFill>
        </p:spPr>
        <p:txBody>
          <a:bodyPr wrap="square" lIns="270000" tIns="180000" rIns="270000" bIns="180000" anchor="t" anchorCtr="0">
            <a:spAutoFit/>
          </a:bodyPr>
          <a:lstStyle>
            <a:lvl1pPr marL="0" marR="0" indent="0" algn="l" defTabSz="914400" rtl="0" eaLnBrk="1" fontAlgn="auto" latinLnBrk="0" hangingPunct="1">
              <a:lnSpc>
                <a:spcPct val="100000"/>
              </a:lnSpc>
              <a:spcBef>
                <a:spcPct val="0"/>
              </a:spcBef>
              <a:spcAft>
                <a:spcPts val="0"/>
              </a:spcAft>
              <a:buClrTx/>
              <a:buSzTx/>
              <a:buFontTx/>
              <a:buNone/>
              <a:tabLst/>
              <a:defRPr sz="3000" baseline="0">
                <a:solidFill>
                  <a:schemeClr val="tx1"/>
                </a:solidFill>
              </a:defRPr>
            </a:lvl1pPr>
          </a:lstStyle>
          <a:p>
            <a:r>
              <a:rPr lang="de-DE" dirty="0"/>
              <a:t>Hier steht der Titel Ihrer Präsentation. In drei Zeilen</a:t>
            </a:r>
          </a:p>
        </p:txBody>
      </p:sp>
      <p:sp>
        <p:nvSpPr>
          <p:cNvPr id="29" name="Bildplatzhalter 28" descr="Dienststellenlogo" title="Dienststellenlogo"/>
          <p:cNvSpPr>
            <a:spLocks noGrp="1" noChangeAspect="1"/>
          </p:cNvSpPr>
          <p:nvPr>
            <p:ph type="pic" sz="quarter" idx="10" hasCustomPrompt="1"/>
          </p:nvPr>
        </p:nvSpPr>
        <p:spPr>
          <a:xfrm>
            <a:off x="90000" y="4478400"/>
            <a:ext cx="1559920" cy="590400"/>
          </a:xfrm>
          <a:prstGeom prst="rect">
            <a:avLst/>
          </a:prstGeom>
        </p:spPr>
        <p:txBody>
          <a:bodyPr>
            <a:noAutofit/>
          </a:bodyPr>
          <a:lstStyle>
            <a:lvl1pPr marL="0" indent="0">
              <a:buNone/>
              <a:defRPr sz="1200" baseline="0"/>
            </a:lvl1pPr>
          </a:lstStyle>
          <a:p>
            <a:r>
              <a:rPr lang="de-DE" dirty="0"/>
              <a:t>Agenturlogo einfügen</a:t>
            </a:r>
          </a:p>
        </p:txBody>
      </p:sp>
      <p:sp>
        <p:nvSpPr>
          <p:cNvPr id="3" name="Textplatzhalter 2" descr="Platzhalter für eine Subheadline" title="Subheadlineplatzhalter"/>
          <p:cNvSpPr>
            <a:spLocks noGrp="1"/>
          </p:cNvSpPr>
          <p:nvPr>
            <p:ph type="body" sz="quarter" idx="15" hasCustomPrompt="1"/>
          </p:nvPr>
        </p:nvSpPr>
        <p:spPr>
          <a:xfrm>
            <a:off x="90000" y="2854800"/>
            <a:ext cx="4143600" cy="808459"/>
          </a:xfrm>
          <a:solidFill>
            <a:schemeClr val="bg1">
              <a:alpha val="75000"/>
            </a:schemeClr>
          </a:solidFill>
        </p:spPr>
        <p:txBody>
          <a:bodyPr wrap="square" lIns="270000" tIns="0" rIns="270000" bIns="252000">
            <a:spAutoFit/>
          </a:bodyPr>
          <a:lstStyle>
            <a:lvl1pPr marL="0" indent="0">
              <a:buNone/>
              <a:defRPr sz="1800" baseline="0"/>
            </a:lvl1pPr>
          </a:lstStyle>
          <a:p>
            <a:pPr lvl="0"/>
            <a:r>
              <a:rPr lang="de-DE" dirty="0" err="1"/>
              <a:t>Subline</a:t>
            </a:r>
            <a:r>
              <a:rPr lang="de-DE" dirty="0"/>
              <a:t> nutzbar für zusätzliche Informationen.</a:t>
            </a:r>
          </a:p>
        </p:txBody>
      </p:sp>
    </p:spTree>
    <p:extLst>
      <p:ext uri="{BB962C8B-B14F-4D97-AF65-F5344CB8AC3E}">
        <p14:creationId xmlns:p14="http://schemas.microsoft.com/office/powerpoint/2010/main" val="378348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rennfolie mit Bild">
    <p:spTree>
      <p:nvGrpSpPr>
        <p:cNvPr id="1" name=""/>
        <p:cNvGrpSpPr/>
        <p:nvPr/>
      </p:nvGrpSpPr>
      <p:grpSpPr>
        <a:xfrm>
          <a:off x="0" y="0"/>
          <a:ext cx="0" cy="0"/>
          <a:chOff x="0" y="0"/>
          <a:chExt cx="0" cy="0"/>
        </a:xfrm>
      </p:grpSpPr>
      <p:pic>
        <p:nvPicPr>
          <p:cNvPr id="6" name="Grafik 5" descr="Roter Farbverlauf" title="Hintergrund"/>
          <p:cNvPicPr>
            <a:picLocks noChangeAspect="1"/>
          </p:cNvPicPr>
          <p:nvPr userDrawn="1"/>
        </p:nvPicPr>
        <p:blipFill rotWithShape="1">
          <a:blip r:embed="rId2" cstate="print">
            <a:extLst>
              <a:ext uri="{28A0092B-C50C-407E-A947-70E740481C1C}">
                <a14:useLocalDpi xmlns:a14="http://schemas.microsoft.com/office/drawing/2010/main" val="0"/>
              </a:ext>
            </a:extLst>
          </a:blip>
          <a:srcRect t="-1" b="2385"/>
          <a:stretch/>
        </p:blipFill>
        <p:spPr>
          <a:xfrm>
            <a:off x="88374" y="3682800"/>
            <a:ext cx="9055626" cy="1476000"/>
          </a:xfrm>
          <a:prstGeom prst="rect">
            <a:avLst/>
          </a:prstGeom>
        </p:spPr>
      </p:pic>
      <p:sp>
        <p:nvSpPr>
          <p:cNvPr id="5" name="Titel 4"/>
          <p:cNvSpPr>
            <a:spLocks noGrp="1"/>
          </p:cNvSpPr>
          <p:nvPr>
            <p:ph type="title" hasCustomPrompt="1"/>
          </p:nvPr>
        </p:nvSpPr>
        <p:spPr>
          <a:xfrm>
            <a:off x="590400" y="3795886"/>
            <a:ext cx="8229600" cy="857250"/>
          </a:xfrm>
        </p:spPr>
        <p:txBody>
          <a:bodyPr/>
          <a:lstStyle>
            <a:lvl1pPr>
              <a:defRPr baseline="0">
                <a:solidFill>
                  <a:schemeClr val="bg1"/>
                </a:solidFill>
              </a:defRPr>
            </a:lvl1pPr>
          </a:lstStyle>
          <a:p>
            <a:r>
              <a:rPr lang="de-DE" dirty="0"/>
              <a:t>Hier steht Ihre Kapitelheadline</a:t>
            </a:r>
            <a:br>
              <a:rPr lang="de-DE" dirty="0"/>
            </a:br>
            <a:r>
              <a:rPr lang="de-DE" dirty="0"/>
              <a:t>mit bis zu zwei </a:t>
            </a:r>
            <a:r>
              <a:rPr lang="de-DE" noProof="0" dirty="0"/>
              <a:t>Zeilen</a:t>
            </a:r>
          </a:p>
        </p:txBody>
      </p:sp>
      <p:sp>
        <p:nvSpPr>
          <p:cNvPr id="7" name="Textplatzhalter 5"/>
          <p:cNvSpPr>
            <a:spLocks noGrp="1"/>
          </p:cNvSpPr>
          <p:nvPr>
            <p:ph type="body" sz="quarter" idx="15" hasCustomPrompt="1"/>
          </p:nvPr>
        </p:nvSpPr>
        <p:spPr>
          <a:xfrm>
            <a:off x="590400" y="4684018"/>
            <a:ext cx="8230072" cy="288032"/>
          </a:xfrm>
          <a:prstGeom prst="rect">
            <a:avLst/>
          </a:prstGeom>
        </p:spPr>
        <p:txBody>
          <a:bodyPr lIns="90000" tIns="0" rIns="0" bIns="0">
            <a:noAutofit/>
          </a:bodyPr>
          <a:lstStyle>
            <a:lvl1pPr marL="0" indent="0">
              <a:spcBef>
                <a:spcPts val="0"/>
              </a:spcBef>
              <a:spcAft>
                <a:spcPts val="0"/>
              </a:spcAft>
              <a:buNone/>
              <a:defRPr sz="1500" baseline="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a:t>
            </a:r>
          </a:p>
        </p:txBody>
      </p:sp>
      <p:sp>
        <p:nvSpPr>
          <p:cNvPr id="18" name="Bildplatzhalter 16"/>
          <p:cNvSpPr>
            <a:spLocks noGrp="1"/>
          </p:cNvSpPr>
          <p:nvPr>
            <p:ph type="pic" sz="quarter" idx="17" hasCustomPrompt="1"/>
          </p:nvPr>
        </p:nvSpPr>
        <p:spPr>
          <a:xfrm>
            <a:off x="90000" y="90000"/>
            <a:ext cx="9055100" cy="3569365"/>
          </a:xfrm>
          <a:prstGeom prst="snipRoundRect">
            <a:avLst>
              <a:gd name="adj1" fmla="val 7571"/>
              <a:gd name="adj2" fmla="val 0"/>
            </a:avLst>
          </a:prstGeom>
        </p:spPr>
        <p:txBody>
          <a:bodyPr>
            <a:normAutofit/>
          </a:bodyPr>
          <a:lstStyle>
            <a:lvl1pPr marL="0" indent="0">
              <a:buNone/>
              <a:defRPr sz="1200"/>
            </a:lvl1pPr>
          </a:lstStyle>
          <a:p>
            <a:r>
              <a:rPr lang="de-DE" noProof="0" dirty="0"/>
              <a:t>Bild</a:t>
            </a:r>
            <a:r>
              <a:rPr lang="en-US" dirty="0"/>
              <a:t> </a:t>
            </a:r>
            <a:r>
              <a:rPr lang="de-DE" noProof="0" dirty="0"/>
              <a:t>einfügen</a:t>
            </a:r>
          </a:p>
        </p:txBody>
      </p:sp>
    </p:spTree>
    <p:extLst>
      <p:ext uri="{BB962C8B-B14F-4D97-AF65-F5344CB8AC3E}">
        <p14:creationId xmlns:p14="http://schemas.microsoft.com/office/powerpoint/2010/main" val="4174526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rennfolie ohne Bild">
    <p:spTree>
      <p:nvGrpSpPr>
        <p:cNvPr id="1" name=""/>
        <p:cNvGrpSpPr/>
        <p:nvPr/>
      </p:nvGrpSpPr>
      <p:grpSpPr>
        <a:xfrm>
          <a:off x="0" y="0"/>
          <a:ext cx="0" cy="0"/>
          <a:chOff x="0" y="0"/>
          <a:chExt cx="0" cy="0"/>
        </a:xfrm>
      </p:grpSpPr>
      <p:pic>
        <p:nvPicPr>
          <p:cNvPr id="2" name="Grafik 1" descr="Roter Farbverlauf mit dem Signet der BA." title="Hintergrund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848" y="89906"/>
            <a:ext cx="9067817" cy="5053594"/>
          </a:xfrm>
          <a:prstGeom prst="rect">
            <a:avLst/>
          </a:prstGeom>
        </p:spPr>
      </p:pic>
      <p:sp>
        <p:nvSpPr>
          <p:cNvPr id="7" name="Titel 6"/>
          <p:cNvSpPr>
            <a:spLocks noGrp="1"/>
          </p:cNvSpPr>
          <p:nvPr>
            <p:ph type="title" hasCustomPrompt="1"/>
          </p:nvPr>
        </p:nvSpPr>
        <p:spPr>
          <a:xfrm>
            <a:off x="666000" y="1728088"/>
            <a:ext cx="7938448" cy="968729"/>
          </a:xfrm>
        </p:spPr>
        <p:txBody>
          <a:bodyPr lIns="0" tIns="0" rIns="0" bIns="0" anchor="t" anchorCtr="0">
            <a:noAutofit/>
          </a:bodyPr>
          <a:lstStyle>
            <a:lvl1pPr>
              <a:defRPr sz="3000" baseline="0">
                <a:solidFill>
                  <a:schemeClr val="bg1"/>
                </a:solidFill>
              </a:defRPr>
            </a:lvl1pPr>
          </a:lstStyle>
          <a:p>
            <a:r>
              <a:rPr lang="de-DE" dirty="0"/>
              <a:t>Hier steht Ihre Kapitelheadline mit bis zu zwei Zeilen.</a:t>
            </a:r>
          </a:p>
        </p:txBody>
      </p:sp>
      <p:sp>
        <p:nvSpPr>
          <p:cNvPr id="15" name="Textplatzhalter 5"/>
          <p:cNvSpPr>
            <a:spLocks noGrp="1"/>
          </p:cNvSpPr>
          <p:nvPr>
            <p:ph type="body" sz="quarter" idx="15" hasCustomPrompt="1"/>
          </p:nvPr>
        </p:nvSpPr>
        <p:spPr>
          <a:xfrm>
            <a:off x="666000" y="2769236"/>
            <a:ext cx="7920880" cy="537752"/>
          </a:xfrm>
          <a:prstGeom prst="rect">
            <a:avLst/>
          </a:prstGeom>
        </p:spPr>
        <p:txBody>
          <a:bodyPr lIns="0" tIns="0" rIns="0" bIns="0">
            <a:noAutofit/>
          </a:bodyPr>
          <a:lstStyle>
            <a:lvl1pPr marL="0" indent="0">
              <a:spcBef>
                <a:spcPts val="0"/>
              </a:spcBef>
              <a:spcAft>
                <a:spcPts val="0"/>
              </a:spcAft>
              <a:buNone/>
              <a:defRPr sz="1500" baseline="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Tree>
    <p:extLst>
      <p:ext uri="{BB962C8B-B14F-4D97-AF65-F5344CB8AC3E}">
        <p14:creationId xmlns:p14="http://schemas.microsoft.com/office/powerpoint/2010/main" val="251204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rennfolie ohne Bild - Schmaler Header">
    <p:spTree>
      <p:nvGrpSpPr>
        <p:cNvPr id="1" name=""/>
        <p:cNvGrpSpPr/>
        <p:nvPr/>
      </p:nvGrpSpPr>
      <p:grpSpPr>
        <a:xfrm>
          <a:off x="0" y="0"/>
          <a:ext cx="0" cy="0"/>
          <a:chOff x="0" y="0"/>
          <a:chExt cx="0" cy="0"/>
        </a:xfrm>
      </p:grpSpPr>
      <p:pic>
        <p:nvPicPr>
          <p:cNvPr id="5"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854" y="92493"/>
            <a:ext cx="9055596" cy="337873"/>
          </a:xfrm>
          <a:prstGeom prst="rect">
            <a:avLst/>
          </a:prstGeom>
        </p:spPr>
      </p:pic>
      <p:sp>
        <p:nvSpPr>
          <p:cNvPr id="7" name="Titel 6"/>
          <p:cNvSpPr>
            <a:spLocks noGrp="1"/>
          </p:cNvSpPr>
          <p:nvPr>
            <p:ph type="title" hasCustomPrompt="1"/>
          </p:nvPr>
        </p:nvSpPr>
        <p:spPr>
          <a:xfrm>
            <a:off x="666000" y="1728088"/>
            <a:ext cx="7938448" cy="968729"/>
          </a:xfrm>
        </p:spPr>
        <p:txBody>
          <a:bodyPr lIns="0" tIns="0" rIns="0" bIns="0" anchor="t" anchorCtr="0">
            <a:noAutofit/>
          </a:bodyPr>
          <a:lstStyle>
            <a:lvl1pPr>
              <a:defRPr sz="3000" baseline="0">
                <a:solidFill>
                  <a:schemeClr val="tx1"/>
                </a:solidFill>
              </a:defRPr>
            </a:lvl1pPr>
          </a:lstStyle>
          <a:p>
            <a:r>
              <a:rPr lang="de-DE" dirty="0"/>
              <a:t>Hier steht Ihre Kapitelheadline mit bis zu zwei Zeilen.</a:t>
            </a:r>
          </a:p>
        </p:txBody>
      </p:sp>
      <p:sp>
        <p:nvSpPr>
          <p:cNvPr id="15" name="Textplatzhalter 5"/>
          <p:cNvSpPr>
            <a:spLocks noGrp="1"/>
          </p:cNvSpPr>
          <p:nvPr>
            <p:ph type="body" sz="quarter" idx="15" hasCustomPrompt="1"/>
          </p:nvPr>
        </p:nvSpPr>
        <p:spPr>
          <a:xfrm>
            <a:off x="666000" y="2769236"/>
            <a:ext cx="7920880" cy="537752"/>
          </a:xfrm>
          <a:prstGeom prst="rect">
            <a:avLst/>
          </a:prstGeom>
        </p:spPr>
        <p:txBody>
          <a:bodyPr lIns="0" tIns="0" rIns="0" bIns="0">
            <a:noAutofit/>
          </a:bodyPr>
          <a:lstStyle>
            <a:lvl1pPr marL="0" indent="0">
              <a:spcBef>
                <a:spcPts val="0"/>
              </a:spcBef>
              <a:spcAft>
                <a:spcPts val="0"/>
              </a:spcAft>
              <a:buNone/>
              <a:defRPr sz="1500" baseline="0">
                <a:solidFill>
                  <a:schemeClr val="tx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Tree>
    <p:extLst>
      <p:ext uri="{BB962C8B-B14F-4D97-AF65-F5344CB8AC3E}">
        <p14:creationId xmlns:p14="http://schemas.microsoft.com/office/powerpoint/2010/main" val="84609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bschlussfolie">
    <p:spTree>
      <p:nvGrpSpPr>
        <p:cNvPr id="1" name=""/>
        <p:cNvGrpSpPr/>
        <p:nvPr/>
      </p:nvGrpSpPr>
      <p:grpSpPr>
        <a:xfrm>
          <a:off x="0" y="0"/>
          <a:ext cx="0" cy="0"/>
          <a:chOff x="0" y="0"/>
          <a:chExt cx="0" cy="0"/>
        </a:xfrm>
      </p:grpSpPr>
      <p:pic>
        <p:nvPicPr>
          <p:cNvPr id="6" name="Grafik 1" descr="Roter Farbverlauf mit dem Signet der BA." title="Hintergrundgrafik"/>
          <p:cNvPicPr>
            <a:picLocks noChangeAspect="1"/>
          </p:cNvPicPr>
          <p:nvPr userDrawn="1"/>
        </p:nvPicPr>
        <p:blipFill rotWithShape="1">
          <a:blip r:embed="rId2" cstate="print">
            <a:extLst>
              <a:ext uri="{28A0092B-C50C-407E-A947-70E740481C1C}">
                <a14:useLocalDpi xmlns:a14="http://schemas.microsoft.com/office/drawing/2010/main" val="0"/>
              </a:ext>
            </a:extLst>
          </a:blip>
          <a:srcRect t="-1" b="16351"/>
          <a:stretch/>
        </p:blipFill>
        <p:spPr>
          <a:xfrm>
            <a:off x="89847" y="89906"/>
            <a:ext cx="9072000" cy="4248000"/>
          </a:xfrm>
          <a:prstGeom prst="rect">
            <a:avLst/>
          </a:prstGeom>
        </p:spPr>
      </p:pic>
      <p:sp>
        <p:nvSpPr>
          <p:cNvPr id="7" name="Titel 6"/>
          <p:cNvSpPr>
            <a:spLocks noGrp="1"/>
          </p:cNvSpPr>
          <p:nvPr>
            <p:ph type="title" hasCustomPrompt="1"/>
          </p:nvPr>
        </p:nvSpPr>
        <p:spPr>
          <a:xfrm>
            <a:off x="432000" y="1684063"/>
            <a:ext cx="8388472" cy="1059686"/>
          </a:xfrm>
        </p:spPr>
        <p:txBody>
          <a:bodyPr lIns="0" tIns="0" rIns="0" bIns="0" anchor="t" anchorCtr="0">
            <a:noAutofit/>
          </a:bodyPr>
          <a:lstStyle>
            <a:lvl1pPr algn="ctr">
              <a:defRPr sz="3300" baseline="0">
                <a:solidFill>
                  <a:schemeClr val="bg1"/>
                </a:solidFill>
              </a:defRPr>
            </a:lvl1pPr>
          </a:lstStyle>
          <a:p>
            <a:r>
              <a:rPr lang="de-DE" dirty="0"/>
              <a:t>Hier steht ein Abschlusssatz </a:t>
            </a:r>
            <a:br>
              <a:rPr lang="de-DE" dirty="0"/>
            </a:br>
            <a:r>
              <a:rPr lang="de-DE" dirty="0"/>
              <a:t>in zwei Zeilen.</a:t>
            </a:r>
          </a:p>
        </p:txBody>
      </p:sp>
      <p:sp>
        <p:nvSpPr>
          <p:cNvPr id="8" name="Bildplatzhalter 28" descr="Dienststellenlogo" title="Dienststellenlogo"/>
          <p:cNvSpPr>
            <a:spLocks noGrp="1" noChangeAspect="1"/>
          </p:cNvSpPr>
          <p:nvPr>
            <p:ph type="pic" sz="quarter" idx="10" hasCustomPrompt="1"/>
          </p:nvPr>
        </p:nvSpPr>
        <p:spPr>
          <a:xfrm>
            <a:off x="90000" y="4478400"/>
            <a:ext cx="1559920" cy="590400"/>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1323628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eerfoli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Hier steht Ihre Botschaft</a:t>
            </a:r>
          </a:p>
        </p:txBody>
      </p:sp>
      <p:sp>
        <p:nvSpPr>
          <p:cNvPr id="3" name="Fußzeilenplatzhalter 2"/>
          <p:cNvSpPr>
            <a:spLocks noGrp="1"/>
          </p:cNvSpPr>
          <p:nvPr>
            <p:ph type="ftr" sz="quarter" idx="10"/>
          </p:nvPr>
        </p:nvSpPr>
        <p:spPr/>
        <p:txBody>
          <a:bodyPr/>
          <a:lstStyle/>
          <a:p>
            <a:r>
              <a:rPr lang="de-DE" dirty="0"/>
              <a:t>Thema, 10.Monat 2019, © Bundesagentur für Arbeit</a:t>
            </a:r>
          </a:p>
        </p:txBody>
      </p:sp>
      <p:sp>
        <p:nvSpPr>
          <p:cNvPr id="4" name="Foliennummernplatzhalter 3"/>
          <p:cNvSpPr>
            <a:spLocks noGrp="1"/>
          </p:cNvSpPr>
          <p:nvPr>
            <p:ph type="sldNum" sz="quarter" idx="11"/>
          </p:nvPr>
        </p:nvSpPr>
        <p:spPr/>
        <p:txBody>
          <a:bodyPr/>
          <a:lstStyle/>
          <a:p>
            <a:r>
              <a:rPr lang="de-DE" dirty="0"/>
              <a:t>Seite </a:t>
            </a:r>
            <a:fld id="{ADEAC99A-DE5E-49BD-B1A8-8C3046455E86}" type="slidenum">
              <a:rPr lang="de-DE" smtClean="0"/>
              <a:pPr/>
              <a:t>‹Nr.›</a:t>
            </a:fld>
            <a:endParaRPr lang="de-DE" dirty="0"/>
          </a:p>
        </p:txBody>
      </p:sp>
    </p:spTree>
    <p:extLst>
      <p:ext uri="{BB962C8B-B14F-4D97-AF65-F5344CB8AC3E}">
        <p14:creationId xmlns:p14="http://schemas.microsoft.com/office/powerpoint/2010/main" val="4225838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o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 Intern">
    <p:spTree>
      <p:nvGrpSpPr>
        <p:cNvPr id="1" name=""/>
        <p:cNvGrpSpPr/>
        <p:nvPr/>
      </p:nvGrpSpPr>
      <p:grpSpPr>
        <a:xfrm>
          <a:off x="0" y="0"/>
          <a:ext cx="0" cy="0"/>
          <a:chOff x="0" y="0"/>
          <a:chExt cx="0" cy="0"/>
        </a:xfrm>
      </p:grpSpPr>
      <p:pic>
        <p:nvPicPr>
          <p:cNvPr id="13"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854" y="92493"/>
            <a:ext cx="9055596" cy="337873"/>
          </a:xfrm>
          <a:prstGeom prst="rect">
            <a:avLst/>
          </a:prstGeom>
        </p:spPr>
      </p:pic>
      <p:sp>
        <p:nvSpPr>
          <p:cNvPr id="7" name="Rechteck 6" descr="Grauer Farbverlauf" title="Hintergrundfläche"/>
          <p:cNvSpPr/>
          <p:nvPr userDrawn="1"/>
        </p:nvSpPr>
        <p:spPr>
          <a:xfrm>
            <a:off x="7882188" y="146396"/>
            <a:ext cx="1180724" cy="229509"/>
          </a:xfrm>
          <a:prstGeom prst="rect">
            <a:avLst/>
          </a:prstGeom>
          <a:gradFill flip="none" rotWithShape="1">
            <a:gsLst>
              <a:gs pos="0">
                <a:schemeClr val="bg1">
                  <a:lumMod val="75000"/>
                </a:schemeClr>
              </a:gs>
              <a:gs pos="50000">
                <a:schemeClr val="bg1">
                  <a:lumMod val="97000"/>
                </a:schemeClr>
              </a:gs>
              <a:gs pos="100000">
                <a:schemeClr val="bg1">
                  <a:lumMod val="75000"/>
                </a:schemeClr>
              </a:gs>
            </a:gsLst>
            <a:path path="circle">
              <a:fillToRect l="100000" t="100000"/>
            </a:path>
            <a:tileRect r="-100000" b="-100000"/>
          </a:gradFill>
          <a:ln w="2095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dirty="0"/>
          </a:p>
        </p:txBody>
      </p:sp>
      <p:sp>
        <p:nvSpPr>
          <p:cNvPr id="9" name="Textfeld 8" descr="Intern" title="Textfeld"/>
          <p:cNvSpPr txBox="1"/>
          <p:nvPr userDrawn="1"/>
        </p:nvSpPr>
        <p:spPr>
          <a:xfrm>
            <a:off x="7882188" y="107262"/>
            <a:ext cx="1255184" cy="307777"/>
          </a:xfrm>
          <a:prstGeom prst="rect">
            <a:avLst/>
          </a:prstGeom>
          <a:noFill/>
        </p:spPr>
        <p:txBody>
          <a:bodyPr wrap="square" rtlCol="0">
            <a:spAutoFit/>
          </a:bodyPr>
          <a:lstStyle/>
          <a:p>
            <a:pPr algn="ctr"/>
            <a:r>
              <a:rPr lang="de-DE" sz="1400" b="1" spc="300" baseline="0" dirty="0">
                <a:solidFill>
                  <a:schemeClr val="tx2"/>
                </a:solidFill>
              </a:rPr>
              <a:t>INTERN</a:t>
            </a:r>
          </a:p>
        </p:txBody>
      </p:sp>
      <p:sp>
        <p:nvSpPr>
          <p:cNvPr id="11" name="Textplatzhalter 5" descr="Platzhalter für Thema/Version/Datum" title="Platzhalter Textfeld"/>
          <p:cNvSpPr>
            <a:spLocks noGrp="1"/>
          </p:cNvSpPr>
          <p:nvPr>
            <p:ph type="body" sz="quarter" idx="14" hasCustomPrompt="1"/>
          </p:nvPr>
        </p:nvSpPr>
        <p:spPr>
          <a:xfrm>
            <a:off x="360000" y="136068"/>
            <a:ext cx="7339513" cy="246164"/>
          </a:xfrm>
          <a:prstGeom prst="rect">
            <a:avLst/>
          </a:prstGeom>
        </p:spPr>
        <p:txBody>
          <a:bodyPr lIns="0" tIns="0" rIns="0" bIns="0">
            <a:noAutofit/>
          </a:bodyPr>
          <a:lstStyle>
            <a:lvl1pPr marL="0" indent="0">
              <a:buNone/>
              <a:defRPr sz="150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10" name="Bildplatzhalter 31" descr="Platzhalter für ein Bild" title="Bildplatzhalter"/>
          <p:cNvSpPr>
            <a:spLocks noGrp="1"/>
          </p:cNvSpPr>
          <p:nvPr>
            <p:ph type="pic" sz="quarter" idx="11" hasCustomPrompt="1"/>
          </p:nvPr>
        </p:nvSpPr>
        <p:spPr>
          <a:xfrm>
            <a:off x="89848" y="457199"/>
            <a:ext cx="9054152" cy="3909600"/>
          </a:xfrm>
          <a:prstGeom prst="rect">
            <a:avLst/>
          </a:prstGeom>
        </p:spPr>
        <p:txBody>
          <a:bodyPr>
            <a:normAutofit/>
          </a:bodyPr>
          <a:lstStyle>
            <a:lvl1pPr marL="0" indent="0">
              <a:buNone/>
              <a:defRPr sz="1200" baseline="0"/>
            </a:lvl1pPr>
          </a:lstStyle>
          <a:p>
            <a:r>
              <a:rPr lang="de-DE" dirty="0"/>
              <a:t>Bild einfügen</a:t>
            </a:r>
          </a:p>
          <a:p>
            <a:endParaRPr lang="de-DE" dirty="0"/>
          </a:p>
        </p:txBody>
      </p:sp>
      <p:sp>
        <p:nvSpPr>
          <p:cNvPr id="12" name="Bildplatzhalter 28" descr="Dienststellenlogo" title="Dienststellenlogo"/>
          <p:cNvSpPr>
            <a:spLocks noGrp="1" noChangeAspect="1"/>
          </p:cNvSpPr>
          <p:nvPr>
            <p:ph type="pic" sz="quarter" idx="10" hasCustomPrompt="1"/>
          </p:nvPr>
        </p:nvSpPr>
        <p:spPr>
          <a:xfrm>
            <a:off x="90000" y="4478400"/>
            <a:ext cx="1559920" cy="590400"/>
          </a:xfrm>
          <a:prstGeom prst="rect">
            <a:avLst/>
          </a:prstGeom>
        </p:spPr>
        <p:txBody>
          <a:bodyPr>
            <a:noAutofit/>
          </a:bodyPr>
          <a:lstStyle>
            <a:lvl1pPr marL="0" indent="0">
              <a:buNone/>
              <a:defRPr sz="1200" baseline="0"/>
            </a:lvl1pPr>
          </a:lstStyle>
          <a:p>
            <a:r>
              <a:rPr lang="de-DE" dirty="0"/>
              <a:t>Agenturlogo einfügen</a:t>
            </a:r>
          </a:p>
        </p:txBody>
      </p:sp>
      <p:sp>
        <p:nvSpPr>
          <p:cNvPr id="15" name="Titel 6" descr="Platzhalter für den Folientitel" title="Titelplatzhalter"/>
          <p:cNvSpPr>
            <a:spLocks noGrp="1"/>
          </p:cNvSpPr>
          <p:nvPr>
            <p:ph type="title" hasCustomPrompt="1"/>
          </p:nvPr>
        </p:nvSpPr>
        <p:spPr>
          <a:xfrm>
            <a:off x="90000" y="1105519"/>
            <a:ext cx="4142258" cy="1748510"/>
          </a:xfrm>
          <a:prstGeom prst="round1Rect">
            <a:avLst>
              <a:gd name="adj" fmla="val 13747"/>
            </a:avLst>
          </a:prstGeom>
          <a:solidFill>
            <a:schemeClr val="bg1">
              <a:alpha val="75000"/>
            </a:schemeClr>
          </a:solidFill>
        </p:spPr>
        <p:txBody>
          <a:bodyPr wrap="square" lIns="270000" tIns="180000" rIns="270000" bIns="180000" anchor="t" anchorCtr="0">
            <a:spAutoFit/>
          </a:bodyPr>
          <a:lstStyle>
            <a:lvl1pPr marL="0" marR="0" indent="0" algn="l" defTabSz="914400" rtl="0" eaLnBrk="1" fontAlgn="auto" latinLnBrk="0" hangingPunct="1">
              <a:lnSpc>
                <a:spcPct val="100000"/>
              </a:lnSpc>
              <a:spcBef>
                <a:spcPct val="0"/>
              </a:spcBef>
              <a:spcAft>
                <a:spcPts val="0"/>
              </a:spcAft>
              <a:buClrTx/>
              <a:buSzTx/>
              <a:buFontTx/>
              <a:buNone/>
              <a:tabLst/>
              <a:defRPr sz="3000" baseline="0">
                <a:solidFill>
                  <a:schemeClr val="tx1"/>
                </a:solidFill>
              </a:defRPr>
            </a:lvl1pPr>
          </a:lstStyle>
          <a:p>
            <a:r>
              <a:rPr lang="de-DE" dirty="0"/>
              <a:t>Hier steht der Titel Ihrer Präsentation. In drei Zeilen</a:t>
            </a:r>
          </a:p>
        </p:txBody>
      </p:sp>
      <p:sp>
        <p:nvSpPr>
          <p:cNvPr id="17" name="Textplatzhalter 2" descr="Platzhalter für eine Subheadline" title="Subheadlineplatzhalter"/>
          <p:cNvSpPr>
            <a:spLocks noGrp="1"/>
          </p:cNvSpPr>
          <p:nvPr>
            <p:ph type="body" sz="quarter" idx="15" hasCustomPrompt="1"/>
          </p:nvPr>
        </p:nvSpPr>
        <p:spPr>
          <a:xfrm>
            <a:off x="90000" y="2854800"/>
            <a:ext cx="4143600" cy="808459"/>
          </a:xfrm>
          <a:solidFill>
            <a:schemeClr val="bg1">
              <a:alpha val="75000"/>
            </a:schemeClr>
          </a:solidFill>
        </p:spPr>
        <p:txBody>
          <a:bodyPr wrap="square" lIns="270000" tIns="0" rIns="270000" bIns="252000">
            <a:spAutoFit/>
          </a:bodyPr>
          <a:lstStyle>
            <a:lvl1pPr marL="0" indent="0">
              <a:buNone/>
              <a:defRPr sz="1800" baseline="0"/>
            </a:lvl1pPr>
          </a:lstStyle>
          <a:p>
            <a:pPr lvl="0"/>
            <a:r>
              <a:rPr lang="de-DE" dirty="0" err="1"/>
              <a:t>Subline</a:t>
            </a:r>
            <a:r>
              <a:rPr lang="de-DE" dirty="0"/>
              <a:t> nutzbar für zusätzliche Informationen.</a:t>
            </a:r>
          </a:p>
        </p:txBody>
      </p:sp>
    </p:spTree>
    <p:extLst>
      <p:ext uri="{BB962C8B-B14F-4D97-AF65-F5344CB8AC3E}">
        <p14:creationId xmlns:p14="http://schemas.microsoft.com/office/powerpoint/2010/main" val="1579446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 Vertraulich">
    <p:spTree>
      <p:nvGrpSpPr>
        <p:cNvPr id="1" name=""/>
        <p:cNvGrpSpPr/>
        <p:nvPr/>
      </p:nvGrpSpPr>
      <p:grpSpPr>
        <a:xfrm>
          <a:off x="0" y="0"/>
          <a:ext cx="0" cy="0"/>
          <a:chOff x="0" y="0"/>
          <a:chExt cx="0" cy="0"/>
        </a:xfrm>
      </p:grpSpPr>
      <p:pic>
        <p:nvPicPr>
          <p:cNvPr id="13"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854" y="92493"/>
            <a:ext cx="9055596" cy="337873"/>
          </a:xfrm>
          <a:prstGeom prst="rect">
            <a:avLst/>
          </a:prstGeom>
        </p:spPr>
      </p:pic>
      <p:sp>
        <p:nvSpPr>
          <p:cNvPr id="7" name="Rechteck 6" descr="Grauer Farbverlauf" title="Hintergrundfläche"/>
          <p:cNvSpPr/>
          <p:nvPr userDrawn="1"/>
        </p:nvSpPr>
        <p:spPr>
          <a:xfrm>
            <a:off x="7142923" y="146396"/>
            <a:ext cx="1919990" cy="229509"/>
          </a:xfrm>
          <a:prstGeom prst="rect">
            <a:avLst/>
          </a:prstGeom>
          <a:gradFill flip="none" rotWithShape="1">
            <a:gsLst>
              <a:gs pos="0">
                <a:schemeClr val="bg1">
                  <a:lumMod val="75000"/>
                </a:schemeClr>
              </a:gs>
              <a:gs pos="50000">
                <a:schemeClr val="bg1">
                  <a:lumMod val="97000"/>
                </a:schemeClr>
              </a:gs>
              <a:gs pos="100000">
                <a:schemeClr val="bg1">
                  <a:lumMod val="75000"/>
                </a:schemeClr>
              </a:gs>
            </a:gsLst>
            <a:path path="circle">
              <a:fillToRect l="100000" t="100000"/>
            </a:path>
            <a:tileRect r="-100000" b="-100000"/>
          </a:gradFill>
          <a:ln w="2095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dirty="0"/>
          </a:p>
        </p:txBody>
      </p:sp>
      <p:sp>
        <p:nvSpPr>
          <p:cNvPr id="9" name="Textfeld 8" descr="Vertraulich" title="Textfeld"/>
          <p:cNvSpPr txBox="1"/>
          <p:nvPr userDrawn="1"/>
        </p:nvSpPr>
        <p:spPr>
          <a:xfrm>
            <a:off x="7096539" y="107262"/>
            <a:ext cx="2047460" cy="307777"/>
          </a:xfrm>
          <a:prstGeom prst="rect">
            <a:avLst/>
          </a:prstGeom>
          <a:noFill/>
        </p:spPr>
        <p:txBody>
          <a:bodyPr wrap="square" rtlCol="0">
            <a:spAutoFit/>
          </a:bodyPr>
          <a:lstStyle/>
          <a:p>
            <a:pPr algn="ctr"/>
            <a:r>
              <a:rPr lang="de-DE" sz="1400" b="1" spc="300" baseline="0" dirty="0">
                <a:solidFill>
                  <a:schemeClr val="tx2"/>
                </a:solidFill>
              </a:rPr>
              <a:t>VERTRAULICH</a:t>
            </a:r>
          </a:p>
        </p:txBody>
      </p:sp>
      <p:sp>
        <p:nvSpPr>
          <p:cNvPr id="11" name="Textplatzhalter 5" descr="Platzhalter für Thema/Version/Datum" title="Platzhalter Textfeld"/>
          <p:cNvSpPr>
            <a:spLocks noGrp="1"/>
          </p:cNvSpPr>
          <p:nvPr>
            <p:ph type="body" sz="quarter" idx="14" hasCustomPrompt="1"/>
          </p:nvPr>
        </p:nvSpPr>
        <p:spPr>
          <a:xfrm>
            <a:off x="360000" y="136068"/>
            <a:ext cx="6610643" cy="246164"/>
          </a:xfrm>
          <a:prstGeom prst="rect">
            <a:avLst/>
          </a:prstGeom>
        </p:spPr>
        <p:txBody>
          <a:bodyPr lIns="0" tIns="0" rIns="0" bIns="0">
            <a:noAutofit/>
          </a:bodyPr>
          <a:lstStyle>
            <a:lvl1pPr marL="0" indent="0">
              <a:buNone/>
              <a:defRPr sz="150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10" name="Bildplatzhalter 31" descr="Platzhalter für ein Bild" title="Bildplatzhalter"/>
          <p:cNvSpPr>
            <a:spLocks noGrp="1"/>
          </p:cNvSpPr>
          <p:nvPr>
            <p:ph type="pic" sz="quarter" idx="11" hasCustomPrompt="1"/>
          </p:nvPr>
        </p:nvSpPr>
        <p:spPr>
          <a:xfrm>
            <a:off x="89848" y="457199"/>
            <a:ext cx="9054152" cy="3909600"/>
          </a:xfrm>
          <a:prstGeom prst="rect">
            <a:avLst/>
          </a:prstGeom>
        </p:spPr>
        <p:txBody>
          <a:bodyPr>
            <a:normAutofit/>
          </a:bodyPr>
          <a:lstStyle>
            <a:lvl1pPr marL="0" indent="0">
              <a:buNone/>
              <a:defRPr sz="1200" baseline="0"/>
            </a:lvl1pPr>
          </a:lstStyle>
          <a:p>
            <a:r>
              <a:rPr lang="de-DE" dirty="0"/>
              <a:t>Bild einfügen</a:t>
            </a:r>
          </a:p>
          <a:p>
            <a:endParaRPr lang="de-DE" dirty="0"/>
          </a:p>
        </p:txBody>
      </p:sp>
      <p:sp>
        <p:nvSpPr>
          <p:cNvPr id="12" name="Bildplatzhalter 28" descr="Dienststellenlogo" title="Dienststellenlogo"/>
          <p:cNvSpPr>
            <a:spLocks noGrp="1" noChangeAspect="1"/>
          </p:cNvSpPr>
          <p:nvPr>
            <p:ph type="pic" sz="quarter" idx="10" hasCustomPrompt="1"/>
          </p:nvPr>
        </p:nvSpPr>
        <p:spPr>
          <a:xfrm>
            <a:off x="90000" y="4478400"/>
            <a:ext cx="1559920" cy="590400"/>
          </a:xfrm>
          <a:prstGeom prst="rect">
            <a:avLst/>
          </a:prstGeom>
        </p:spPr>
        <p:txBody>
          <a:bodyPr>
            <a:noAutofit/>
          </a:bodyPr>
          <a:lstStyle>
            <a:lvl1pPr marL="0" indent="0">
              <a:buNone/>
              <a:defRPr sz="1200" baseline="0"/>
            </a:lvl1pPr>
          </a:lstStyle>
          <a:p>
            <a:r>
              <a:rPr lang="de-DE" dirty="0"/>
              <a:t>Agenturlogo einfügen</a:t>
            </a:r>
          </a:p>
        </p:txBody>
      </p:sp>
      <p:sp>
        <p:nvSpPr>
          <p:cNvPr id="15" name="Titel 6" descr="Platzhalter für den Folientitel" title="Titelplatzhalter"/>
          <p:cNvSpPr>
            <a:spLocks noGrp="1"/>
          </p:cNvSpPr>
          <p:nvPr>
            <p:ph type="title" hasCustomPrompt="1"/>
          </p:nvPr>
        </p:nvSpPr>
        <p:spPr>
          <a:xfrm>
            <a:off x="90000" y="1105519"/>
            <a:ext cx="4142258" cy="1748510"/>
          </a:xfrm>
          <a:prstGeom prst="round1Rect">
            <a:avLst>
              <a:gd name="adj" fmla="val 13747"/>
            </a:avLst>
          </a:prstGeom>
          <a:solidFill>
            <a:schemeClr val="bg1">
              <a:alpha val="75000"/>
            </a:schemeClr>
          </a:solidFill>
        </p:spPr>
        <p:txBody>
          <a:bodyPr wrap="square" lIns="270000" tIns="180000" rIns="270000" bIns="180000" anchor="t" anchorCtr="0">
            <a:spAutoFit/>
          </a:bodyPr>
          <a:lstStyle>
            <a:lvl1pPr marL="0" marR="0" indent="0" algn="l" defTabSz="914400" rtl="0" eaLnBrk="1" fontAlgn="auto" latinLnBrk="0" hangingPunct="1">
              <a:lnSpc>
                <a:spcPct val="100000"/>
              </a:lnSpc>
              <a:spcBef>
                <a:spcPct val="0"/>
              </a:spcBef>
              <a:spcAft>
                <a:spcPts val="0"/>
              </a:spcAft>
              <a:buClrTx/>
              <a:buSzTx/>
              <a:buFontTx/>
              <a:buNone/>
              <a:tabLst/>
              <a:defRPr sz="3000" baseline="0">
                <a:solidFill>
                  <a:schemeClr val="tx1"/>
                </a:solidFill>
              </a:defRPr>
            </a:lvl1pPr>
          </a:lstStyle>
          <a:p>
            <a:r>
              <a:rPr lang="de-DE" dirty="0"/>
              <a:t>Hier steht der Titel Ihrer Präsentation. In drei Zeilen </a:t>
            </a:r>
          </a:p>
        </p:txBody>
      </p:sp>
      <p:sp>
        <p:nvSpPr>
          <p:cNvPr id="16" name="Textplatzhalter 2" descr="Platzhalter für eine Subheadline" title="Subheadlineplatzhalter"/>
          <p:cNvSpPr>
            <a:spLocks noGrp="1"/>
          </p:cNvSpPr>
          <p:nvPr>
            <p:ph type="body" sz="quarter" idx="15" hasCustomPrompt="1"/>
          </p:nvPr>
        </p:nvSpPr>
        <p:spPr>
          <a:xfrm>
            <a:off x="90000" y="2854800"/>
            <a:ext cx="4143600" cy="808459"/>
          </a:xfrm>
          <a:solidFill>
            <a:schemeClr val="bg1">
              <a:alpha val="75000"/>
            </a:schemeClr>
          </a:solidFill>
        </p:spPr>
        <p:txBody>
          <a:bodyPr wrap="square" lIns="270000" tIns="0" rIns="270000" bIns="252000">
            <a:spAutoFit/>
          </a:bodyPr>
          <a:lstStyle>
            <a:lvl1pPr marL="0" indent="0">
              <a:buNone/>
              <a:defRPr sz="1800" baseline="0"/>
            </a:lvl1pPr>
          </a:lstStyle>
          <a:p>
            <a:pPr lvl="0"/>
            <a:r>
              <a:rPr lang="de-DE" dirty="0" err="1"/>
              <a:t>Subline</a:t>
            </a:r>
            <a:r>
              <a:rPr lang="de-DE" dirty="0"/>
              <a:t> nutzbar für zusätzliche Informationen.</a:t>
            </a:r>
          </a:p>
        </p:txBody>
      </p:sp>
    </p:spTree>
    <p:extLst>
      <p:ext uri="{BB962C8B-B14F-4D97-AF65-F5344CB8AC3E}">
        <p14:creationId xmlns:p14="http://schemas.microsoft.com/office/powerpoint/2010/main" val="789633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p:spTree>
      <p:nvGrpSpPr>
        <p:cNvPr id="1" name=""/>
        <p:cNvGrpSpPr/>
        <p:nvPr/>
      </p:nvGrpSpPr>
      <p:grpSpPr>
        <a:xfrm>
          <a:off x="0" y="0"/>
          <a:ext cx="0" cy="0"/>
          <a:chOff x="0" y="0"/>
          <a:chExt cx="0" cy="0"/>
        </a:xfrm>
      </p:grpSpPr>
      <p:pic>
        <p:nvPicPr>
          <p:cNvPr id="2" name="Grafik 1" descr="Roter Farbverlauf mit dem Signet der BA." title="Hintergrundgrafik"/>
          <p:cNvPicPr>
            <a:picLocks noChangeAspect="1"/>
          </p:cNvPicPr>
          <p:nvPr userDrawn="1"/>
        </p:nvPicPr>
        <p:blipFill rotWithShape="1">
          <a:blip r:embed="rId2" cstate="print">
            <a:extLst>
              <a:ext uri="{28A0092B-C50C-407E-A947-70E740481C1C}">
                <a14:useLocalDpi xmlns:a14="http://schemas.microsoft.com/office/drawing/2010/main" val="0"/>
              </a:ext>
            </a:extLst>
          </a:blip>
          <a:srcRect t="-1" b="16351"/>
          <a:stretch/>
        </p:blipFill>
        <p:spPr>
          <a:xfrm>
            <a:off x="89847" y="89906"/>
            <a:ext cx="9072000" cy="4248000"/>
          </a:xfrm>
          <a:prstGeom prst="rect">
            <a:avLst/>
          </a:prstGeom>
        </p:spPr>
      </p:pic>
      <p:sp>
        <p:nvSpPr>
          <p:cNvPr id="6" name="Textplatzhalter 5" descr="Platzhalter für Thema/Version/Datum" title="Textplatzhalter"/>
          <p:cNvSpPr>
            <a:spLocks noGrp="1"/>
          </p:cNvSpPr>
          <p:nvPr>
            <p:ph type="body" sz="quarter" idx="14" hasCustomPrompt="1"/>
          </p:nvPr>
        </p:nvSpPr>
        <p:spPr>
          <a:xfrm>
            <a:off x="360000" y="381370"/>
            <a:ext cx="8388472" cy="246164"/>
          </a:xfrm>
          <a:prstGeom prst="rect">
            <a:avLst/>
          </a:prstGeom>
        </p:spPr>
        <p:txBody>
          <a:bodyPr lIns="0" tIns="0" rIns="0" bIns="0">
            <a:noAutofit/>
          </a:bodyPr>
          <a:lstStyle>
            <a:lvl1pPr marL="0" indent="0">
              <a:buNone/>
              <a:defRPr sz="150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cxnSp>
        <p:nvCxnSpPr>
          <p:cNvPr id="19" name="Gerade Verbindung 18" descr="Weiße Linie" title="Linie"/>
          <p:cNvCxnSpPr/>
          <p:nvPr userDrawn="1"/>
        </p:nvCxnSpPr>
        <p:spPr>
          <a:xfrm>
            <a:off x="360000" y="648000"/>
            <a:ext cx="880184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el 6" descr="Platzhalter für den Folientitel" title="Titelplatzhalter"/>
          <p:cNvSpPr>
            <a:spLocks noGrp="1"/>
          </p:cNvSpPr>
          <p:nvPr>
            <p:ph type="title" hasCustomPrompt="1"/>
          </p:nvPr>
        </p:nvSpPr>
        <p:spPr>
          <a:xfrm>
            <a:off x="360000" y="936000"/>
            <a:ext cx="8388472" cy="972313"/>
          </a:xfrm>
        </p:spPr>
        <p:txBody>
          <a:bodyPr lIns="0" tIns="0" rIns="0" bIns="0" anchor="t" anchorCtr="0">
            <a:noAutofit/>
          </a:bodyPr>
          <a:lstStyle>
            <a:lvl1pPr marL="0" marR="0" indent="0" algn="l" defTabSz="914400" rtl="0" eaLnBrk="1" fontAlgn="auto" latinLnBrk="0" hangingPunct="1">
              <a:lnSpc>
                <a:spcPct val="100000"/>
              </a:lnSpc>
              <a:spcBef>
                <a:spcPct val="0"/>
              </a:spcBef>
              <a:spcAft>
                <a:spcPts val="0"/>
              </a:spcAft>
              <a:buClrTx/>
              <a:buSzTx/>
              <a:buFontTx/>
              <a:buNone/>
              <a:tabLst/>
              <a:defRPr sz="3000" baseline="0">
                <a:solidFill>
                  <a:schemeClr val="bg1"/>
                </a:solidFill>
              </a:defRPr>
            </a:lvl1pPr>
          </a:lstStyle>
          <a:p>
            <a:r>
              <a:rPr lang="de-DE" dirty="0"/>
              <a:t>Hier steht der Titel Ihrer Präsentation. </a:t>
            </a:r>
            <a:br>
              <a:rPr lang="de-DE" dirty="0"/>
            </a:br>
            <a:r>
              <a:rPr lang="de-DE" dirty="0"/>
              <a:t>In zwei Zeilen</a:t>
            </a:r>
          </a:p>
        </p:txBody>
      </p:sp>
      <p:sp>
        <p:nvSpPr>
          <p:cNvPr id="15" name="Textplatzhalter 5" descr="Platzhalter für eine Subheadline" title="Textplatzhalter"/>
          <p:cNvSpPr>
            <a:spLocks noGrp="1"/>
          </p:cNvSpPr>
          <p:nvPr>
            <p:ph type="body" sz="quarter" idx="15" hasCustomPrompt="1"/>
          </p:nvPr>
        </p:nvSpPr>
        <p:spPr>
          <a:xfrm>
            <a:off x="360000" y="2016992"/>
            <a:ext cx="8388472" cy="465744"/>
          </a:xfrm>
          <a:prstGeom prst="rect">
            <a:avLst/>
          </a:prstGeom>
        </p:spPr>
        <p:txBody>
          <a:bodyPr lIns="0" tIns="0" rIns="0" bIns="0">
            <a:noAutofit/>
          </a:bodyPr>
          <a:lstStyle>
            <a:lvl1pPr marL="0" indent="0">
              <a:spcBef>
                <a:spcPts val="0"/>
              </a:spcBef>
              <a:spcAft>
                <a:spcPts val="0"/>
              </a:spcAft>
              <a:buNone/>
              <a:defRPr sz="1500" baseline="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
        <p:nvSpPr>
          <p:cNvPr id="9" name="Bildplatzhalter 28" descr="Dienststellenlogo" title="Dienststellenlogo"/>
          <p:cNvSpPr>
            <a:spLocks noGrp="1" noChangeAspect="1"/>
          </p:cNvSpPr>
          <p:nvPr>
            <p:ph type="pic" sz="quarter" idx="10" hasCustomPrompt="1"/>
          </p:nvPr>
        </p:nvSpPr>
        <p:spPr>
          <a:xfrm>
            <a:off x="90000" y="4478400"/>
            <a:ext cx="1559920" cy="590400"/>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3262791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 Schmaler Header">
    <p:spTree>
      <p:nvGrpSpPr>
        <p:cNvPr id="1" name=""/>
        <p:cNvGrpSpPr/>
        <p:nvPr/>
      </p:nvGrpSpPr>
      <p:grpSpPr>
        <a:xfrm>
          <a:off x="0" y="0"/>
          <a:ext cx="0" cy="0"/>
          <a:chOff x="0" y="0"/>
          <a:chExt cx="0" cy="0"/>
        </a:xfrm>
      </p:grpSpPr>
      <p:pic>
        <p:nvPicPr>
          <p:cNvPr id="8"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854" y="92493"/>
            <a:ext cx="9055596" cy="337873"/>
          </a:xfrm>
          <a:prstGeom prst="rect">
            <a:avLst/>
          </a:prstGeom>
        </p:spPr>
      </p:pic>
      <p:sp>
        <p:nvSpPr>
          <p:cNvPr id="9" name="Textplatzhalter 5" descr="Platzhalter für Thema/Version/Datum" title="Platzhalter Textfeld"/>
          <p:cNvSpPr>
            <a:spLocks noGrp="1"/>
          </p:cNvSpPr>
          <p:nvPr>
            <p:ph type="body" sz="quarter" idx="14" hasCustomPrompt="1"/>
          </p:nvPr>
        </p:nvSpPr>
        <p:spPr>
          <a:xfrm>
            <a:off x="360000" y="136068"/>
            <a:ext cx="8035250" cy="246164"/>
          </a:xfrm>
          <a:prstGeom prst="rect">
            <a:avLst/>
          </a:prstGeom>
        </p:spPr>
        <p:txBody>
          <a:bodyPr lIns="0" tIns="0" rIns="0" bIns="0">
            <a:noAutofit/>
          </a:bodyPr>
          <a:lstStyle>
            <a:lvl1pPr marL="0" indent="0">
              <a:buNone/>
              <a:defRPr sz="150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7" name="Titel 6" descr="Platzhalter für den Folientitel" title="Titelplatzhalter"/>
          <p:cNvSpPr>
            <a:spLocks noGrp="1"/>
          </p:cNvSpPr>
          <p:nvPr>
            <p:ph type="title" hasCustomPrompt="1"/>
          </p:nvPr>
        </p:nvSpPr>
        <p:spPr>
          <a:xfrm>
            <a:off x="360000" y="936000"/>
            <a:ext cx="8388472" cy="972313"/>
          </a:xfrm>
        </p:spPr>
        <p:txBody>
          <a:bodyPr lIns="0" tIns="0" rIns="0" bIns="0" anchor="t" anchorCtr="0">
            <a:noAutofit/>
          </a:bodyPr>
          <a:lstStyle>
            <a:lvl1pPr marL="0" marR="0" indent="0" algn="l" defTabSz="914400" rtl="0" eaLnBrk="1" fontAlgn="auto" latinLnBrk="0" hangingPunct="1">
              <a:lnSpc>
                <a:spcPct val="100000"/>
              </a:lnSpc>
              <a:spcBef>
                <a:spcPct val="0"/>
              </a:spcBef>
              <a:spcAft>
                <a:spcPts val="0"/>
              </a:spcAft>
              <a:buClrTx/>
              <a:buSzTx/>
              <a:buFontTx/>
              <a:buNone/>
              <a:tabLst/>
              <a:defRPr sz="3000" baseline="0">
                <a:solidFill>
                  <a:schemeClr val="tx1"/>
                </a:solidFill>
              </a:defRPr>
            </a:lvl1pPr>
          </a:lstStyle>
          <a:p>
            <a:r>
              <a:rPr lang="de-DE" dirty="0"/>
              <a:t>Hier steht der Titel Ihrer Präsentation. </a:t>
            </a:r>
            <a:br>
              <a:rPr lang="de-DE" dirty="0"/>
            </a:br>
            <a:r>
              <a:rPr lang="de-DE" dirty="0"/>
              <a:t>In zwei Zeilen</a:t>
            </a:r>
          </a:p>
        </p:txBody>
      </p:sp>
      <p:sp>
        <p:nvSpPr>
          <p:cNvPr id="15" name="Textplatzhalter 5" descr="Platzhalter für eine Subheadline" title="Textplatzhalter"/>
          <p:cNvSpPr>
            <a:spLocks noGrp="1"/>
          </p:cNvSpPr>
          <p:nvPr>
            <p:ph type="body" sz="quarter" idx="15" hasCustomPrompt="1"/>
          </p:nvPr>
        </p:nvSpPr>
        <p:spPr>
          <a:xfrm>
            <a:off x="360000" y="2016992"/>
            <a:ext cx="8388472" cy="465744"/>
          </a:xfrm>
          <a:prstGeom prst="rect">
            <a:avLst/>
          </a:prstGeom>
        </p:spPr>
        <p:txBody>
          <a:bodyPr lIns="0" tIns="0" rIns="0" bIns="0">
            <a:noAutofit/>
          </a:bodyPr>
          <a:lstStyle>
            <a:lvl1pPr marL="0" indent="0">
              <a:spcBef>
                <a:spcPts val="0"/>
              </a:spcBef>
              <a:spcAft>
                <a:spcPts val="0"/>
              </a:spcAft>
              <a:buNone/>
              <a:defRPr sz="1500" baseline="0">
                <a:solidFill>
                  <a:schemeClr val="tx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
        <p:nvSpPr>
          <p:cNvPr id="11" name="Bildplatzhalter 28" descr="Dienststellenlogo" title="Dienststellenlogo"/>
          <p:cNvSpPr>
            <a:spLocks noGrp="1" noChangeAspect="1"/>
          </p:cNvSpPr>
          <p:nvPr>
            <p:ph type="pic" sz="quarter" idx="10" hasCustomPrompt="1"/>
          </p:nvPr>
        </p:nvSpPr>
        <p:spPr>
          <a:xfrm>
            <a:off x="90000" y="4478400"/>
            <a:ext cx="1559920" cy="590400"/>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2672230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sfolie 1-Spaltig">
    <p:spTree>
      <p:nvGrpSpPr>
        <p:cNvPr id="1" name=""/>
        <p:cNvGrpSpPr/>
        <p:nvPr/>
      </p:nvGrpSpPr>
      <p:grpSpPr>
        <a:xfrm>
          <a:off x="0" y="0"/>
          <a:ext cx="0" cy="0"/>
          <a:chOff x="0" y="0"/>
          <a:chExt cx="0" cy="0"/>
        </a:xfrm>
      </p:grpSpPr>
      <p:sp>
        <p:nvSpPr>
          <p:cNvPr id="2" name="Titel 1" descr="Platzhalter für den Folientitel" title="Titelplatzhalter"/>
          <p:cNvSpPr>
            <a:spLocks noGrp="1"/>
          </p:cNvSpPr>
          <p:nvPr>
            <p:ph type="title" hasCustomPrompt="1"/>
          </p:nvPr>
        </p:nvSpPr>
        <p:spPr/>
        <p:txBody>
          <a:bodyPr/>
          <a:lstStyle>
            <a:lvl1pPr>
              <a:defRPr baseline="0"/>
            </a:lvl1pPr>
          </a:lstStyle>
          <a:p>
            <a:r>
              <a:rPr lang="de-DE" dirty="0"/>
              <a:t>Hier steht Ihre Botschaft</a:t>
            </a:r>
          </a:p>
        </p:txBody>
      </p:sp>
      <p:sp>
        <p:nvSpPr>
          <p:cNvPr id="5" name="Inhaltsplatzhalter 4" descr="Platzhalter für Text, Tabelle, Bild, Video, Diagramm, Grafik" title="Multi-Platzhalter"/>
          <p:cNvSpPr>
            <a:spLocks noGrp="1"/>
          </p:cNvSpPr>
          <p:nvPr>
            <p:ph sz="quarter" idx="12" hasCustomPrompt="1"/>
          </p:nvPr>
        </p:nvSpPr>
        <p:spPr>
          <a:xfrm>
            <a:off x="590400" y="1198800"/>
            <a:ext cx="8229600" cy="3394800"/>
          </a:xfrm>
          <a:prstGeom prst="rect">
            <a:avLst/>
          </a:prstGeom>
        </p:spPr>
        <p:txBody>
          <a:bodyPr/>
          <a:lstStyle>
            <a:lvl1pPr>
              <a:defRPr/>
            </a:lvl1pPr>
          </a:lstStyle>
          <a:p>
            <a:pPr lvl="0"/>
            <a:r>
              <a:rPr lang="de-DE" dirty="0"/>
              <a:t>Erste Ebene </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Fußzeilenplatzhalter 6" descr="Platzhalter für das Thema und Datum" title="Thema-/Datumsplatzhalter in der Fußzeile"/>
          <p:cNvSpPr>
            <a:spLocks noGrp="1"/>
          </p:cNvSpPr>
          <p:nvPr>
            <p:ph type="ftr" sz="quarter" idx="10"/>
          </p:nvPr>
        </p:nvSpPr>
        <p:spPr/>
        <p:txBody>
          <a:bodyPr/>
          <a:lstStyle/>
          <a:p>
            <a:r>
              <a:rPr lang="de-DE" dirty="0"/>
              <a:t>Thema, 10.Monat 2019, © Bundesagentur für Arbeit</a:t>
            </a:r>
          </a:p>
        </p:txBody>
      </p:sp>
      <p:sp>
        <p:nvSpPr>
          <p:cNvPr id="8" name="Foliennummernplatzhalter 7" descr="Seitenzahl der Folie" title="Seitenzahlplatzhalter"/>
          <p:cNvSpPr>
            <a:spLocks noGrp="1"/>
          </p:cNvSpPr>
          <p:nvPr>
            <p:ph type="sldNum" sz="quarter" idx="11"/>
          </p:nvPr>
        </p:nvSpPr>
        <p:spPr/>
        <p:txBody>
          <a:bodyPr/>
          <a:lstStyle/>
          <a:p>
            <a:r>
              <a:rPr lang="de-DE" dirty="0"/>
              <a:t>Seite </a:t>
            </a:r>
            <a:fld id="{ADEAC99A-DE5E-49BD-B1A8-8C3046455E86}" type="slidenum">
              <a:rPr lang="de-DE" smtClean="0"/>
              <a:pPr/>
              <a:t>‹Nr.›</a:t>
            </a:fld>
            <a:endParaRPr lang="de-DE" dirty="0"/>
          </a:p>
        </p:txBody>
      </p:sp>
    </p:spTree>
    <p:extLst>
      <p:ext uri="{BB962C8B-B14F-4D97-AF65-F5344CB8AC3E}">
        <p14:creationId xmlns:p14="http://schemas.microsoft.com/office/powerpoint/2010/main" val="2510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sfolie 2-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90400" y="144000"/>
            <a:ext cx="8229600" cy="857250"/>
          </a:xfrm>
        </p:spPr>
        <p:txBody>
          <a:bodyPr/>
          <a:lstStyle>
            <a:lvl1pPr>
              <a:defRPr baseline="0"/>
            </a:lvl1pPr>
          </a:lstStyle>
          <a:p>
            <a:r>
              <a:rPr lang="de-DE" dirty="0"/>
              <a:t>Hier steht Ihre Botschaft</a:t>
            </a:r>
          </a:p>
        </p:txBody>
      </p:sp>
      <p:sp>
        <p:nvSpPr>
          <p:cNvPr id="3" name="Inhaltsplatzhalter 2"/>
          <p:cNvSpPr>
            <a:spLocks noGrp="1"/>
          </p:cNvSpPr>
          <p:nvPr>
            <p:ph idx="1" hasCustomPrompt="1"/>
          </p:nvPr>
        </p:nvSpPr>
        <p:spPr>
          <a:xfrm>
            <a:off x="590400" y="1200151"/>
            <a:ext cx="4053608" cy="3394472"/>
          </a:xfrm>
          <a:prstGeom prst="rect">
            <a:avLst/>
          </a:prstGeom>
        </p:spPr>
        <p:txBody>
          <a:bodyPr/>
          <a:lstStyle>
            <a:lvl1pPr>
              <a:defRPr/>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Inhaltsplatzhalter 2"/>
          <p:cNvSpPr>
            <a:spLocks noGrp="1"/>
          </p:cNvSpPr>
          <p:nvPr>
            <p:ph idx="12" hasCustomPrompt="1"/>
          </p:nvPr>
        </p:nvSpPr>
        <p:spPr>
          <a:xfrm>
            <a:off x="4766392" y="1198800"/>
            <a:ext cx="4053608" cy="3394472"/>
          </a:xfrm>
          <a:prstGeom prst="rect">
            <a:avLst/>
          </a:prstGeom>
        </p:spPr>
        <p:txBody>
          <a:bodyPr/>
          <a:lstStyle>
            <a:lvl1pPr>
              <a:defRPr/>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Fußzeilenplatzhalter 6"/>
          <p:cNvSpPr>
            <a:spLocks noGrp="1"/>
          </p:cNvSpPr>
          <p:nvPr>
            <p:ph type="ftr" sz="quarter" idx="10"/>
          </p:nvPr>
        </p:nvSpPr>
        <p:spPr/>
        <p:txBody>
          <a:bodyPr/>
          <a:lstStyle/>
          <a:p>
            <a:r>
              <a:rPr lang="de-DE" dirty="0"/>
              <a:t>Thema, 10.Monat 2019, © Bundesagentur für Arbeit</a:t>
            </a:r>
          </a:p>
        </p:txBody>
      </p:sp>
      <p:sp>
        <p:nvSpPr>
          <p:cNvPr id="8" name="Foliennummernplatzhalter 7"/>
          <p:cNvSpPr>
            <a:spLocks noGrp="1"/>
          </p:cNvSpPr>
          <p:nvPr>
            <p:ph type="sldNum" sz="quarter" idx="11"/>
          </p:nvPr>
        </p:nvSpPr>
        <p:spPr/>
        <p:txBody>
          <a:bodyPr/>
          <a:lstStyle/>
          <a:p>
            <a:r>
              <a:rPr lang="de-DE" dirty="0"/>
              <a:t>Seite </a:t>
            </a:r>
            <a:fld id="{ADEAC99A-DE5E-49BD-B1A8-8C3046455E86}" type="slidenum">
              <a:rPr lang="de-DE" smtClean="0"/>
              <a:pPr/>
              <a:t>‹Nr.›</a:t>
            </a:fld>
            <a:endParaRPr lang="de-DE" dirty="0"/>
          </a:p>
        </p:txBody>
      </p:sp>
    </p:spTree>
    <p:extLst>
      <p:ext uri="{BB962C8B-B14F-4D97-AF65-F5344CB8AC3E}">
        <p14:creationId xmlns:p14="http://schemas.microsoft.com/office/powerpoint/2010/main" val="3052805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paltig Bild Rech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90400" y="144000"/>
            <a:ext cx="8229600" cy="857250"/>
          </a:xfrm>
        </p:spPr>
        <p:txBody>
          <a:bodyPr/>
          <a:lstStyle>
            <a:lvl1pPr>
              <a:defRPr baseline="0"/>
            </a:lvl1pPr>
          </a:lstStyle>
          <a:p>
            <a:r>
              <a:rPr lang="de-DE" dirty="0"/>
              <a:t>Hier steht Ihre Botschaft</a:t>
            </a:r>
          </a:p>
        </p:txBody>
      </p:sp>
      <p:sp>
        <p:nvSpPr>
          <p:cNvPr id="3" name="Inhaltsplatzhalter 2"/>
          <p:cNvSpPr>
            <a:spLocks noGrp="1"/>
          </p:cNvSpPr>
          <p:nvPr>
            <p:ph idx="1" hasCustomPrompt="1"/>
          </p:nvPr>
        </p:nvSpPr>
        <p:spPr>
          <a:xfrm>
            <a:off x="590400" y="1200151"/>
            <a:ext cx="4053608" cy="3394472"/>
          </a:xfrm>
          <a:prstGeom prst="rect">
            <a:avLst/>
          </a:prstGeom>
        </p:spPr>
        <p:txBody>
          <a:bodyPr/>
          <a:lstStyle>
            <a:lvl1pPr>
              <a:defRPr/>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Bildplatzhalter 4"/>
          <p:cNvSpPr>
            <a:spLocks noGrp="1"/>
          </p:cNvSpPr>
          <p:nvPr>
            <p:ph type="pic" sz="quarter" idx="12" hasCustomPrompt="1"/>
          </p:nvPr>
        </p:nvSpPr>
        <p:spPr>
          <a:xfrm>
            <a:off x="4766400" y="1202400"/>
            <a:ext cx="4053600" cy="3394800"/>
          </a:xfrm>
        </p:spPr>
        <p:txBody>
          <a:bodyPr>
            <a:normAutofit/>
          </a:bodyPr>
          <a:lstStyle>
            <a:lvl1pPr marL="0" indent="0">
              <a:buNone/>
              <a:defRPr sz="1200" baseline="0"/>
            </a:lvl1pPr>
          </a:lstStyle>
          <a:p>
            <a:r>
              <a:rPr lang="de-DE" dirty="0"/>
              <a:t>Bild einfügen</a:t>
            </a:r>
          </a:p>
        </p:txBody>
      </p:sp>
      <p:sp>
        <p:nvSpPr>
          <p:cNvPr id="7" name="Fußzeilenplatzhalter 6"/>
          <p:cNvSpPr>
            <a:spLocks noGrp="1"/>
          </p:cNvSpPr>
          <p:nvPr>
            <p:ph type="ftr" sz="quarter" idx="10"/>
          </p:nvPr>
        </p:nvSpPr>
        <p:spPr/>
        <p:txBody>
          <a:bodyPr/>
          <a:lstStyle/>
          <a:p>
            <a:r>
              <a:rPr lang="de-DE" dirty="0"/>
              <a:t>Thema, 10.Monat 2019, © Bundesagentur für Arbeit</a:t>
            </a:r>
          </a:p>
        </p:txBody>
      </p:sp>
      <p:sp>
        <p:nvSpPr>
          <p:cNvPr id="8" name="Foliennummernplatzhalter 7"/>
          <p:cNvSpPr>
            <a:spLocks noGrp="1"/>
          </p:cNvSpPr>
          <p:nvPr>
            <p:ph type="sldNum" sz="quarter" idx="11"/>
          </p:nvPr>
        </p:nvSpPr>
        <p:spPr/>
        <p:txBody>
          <a:bodyPr/>
          <a:lstStyle/>
          <a:p>
            <a:r>
              <a:rPr lang="de-DE" dirty="0"/>
              <a:t>Seite </a:t>
            </a:r>
            <a:fld id="{ADEAC99A-DE5E-49BD-B1A8-8C3046455E86}" type="slidenum">
              <a:rPr lang="de-DE" smtClean="0"/>
              <a:pPr/>
              <a:t>‹Nr.›</a:t>
            </a:fld>
            <a:endParaRPr lang="de-DE" dirty="0"/>
          </a:p>
        </p:txBody>
      </p:sp>
    </p:spTree>
    <p:extLst>
      <p:ext uri="{BB962C8B-B14F-4D97-AF65-F5344CB8AC3E}">
        <p14:creationId xmlns:p14="http://schemas.microsoft.com/office/powerpoint/2010/main" val="1201579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foli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90400" y="144000"/>
            <a:ext cx="8229600" cy="857250"/>
          </a:xfrm>
        </p:spPr>
        <p:txBody>
          <a:bodyPr/>
          <a:lstStyle>
            <a:lvl1pPr>
              <a:defRPr baseline="0"/>
            </a:lvl1pPr>
          </a:lstStyle>
          <a:p>
            <a:r>
              <a:rPr lang="de-DE" dirty="0"/>
              <a:t>Hier steht Ihre Botschaft</a:t>
            </a:r>
          </a:p>
        </p:txBody>
      </p:sp>
      <p:sp>
        <p:nvSpPr>
          <p:cNvPr id="5" name="Bildplatzhalter 4"/>
          <p:cNvSpPr>
            <a:spLocks noGrp="1"/>
          </p:cNvSpPr>
          <p:nvPr>
            <p:ph type="pic" sz="quarter" idx="12" hasCustomPrompt="1"/>
          </p:nvPr>
        </p:nvSpPr>
        <p:spPr>
          <a:xfrm>
            <a:off x="417442" y="1033200"/>
            <a:ext cx="8726557" cy="3826800"/>
          </a:xfrm>
          <a:prstGeom prst="rect">
            <a:avLst/>
          </a:prstGeom>
        </p:spPr>
        <p:txBody>
          <a:bodyPr>
            <a:normAutofit/>
          </a:bodyPr>
          <a:lstStyle>
            <a:lvl1pPr marL="0" indent="0">
              <a:buNone/>
              <a:defRPr sz="1200" baseline="0"/>
            </a:lvl1pPr>
          </a:lstStyle>
          <a:p>
            <a:r>
              <a:rPr lang="de-DE" dirty="0"/>
              <a:t>Bild einfügen</a:t>
            </a:r>
          </a:p>
        </p:txBody>
      </p:sp>
      <p:sp>
        <p:nvSpPr>
          <p:cNvPr id="7" name="Fußzeilenplatzhalter 6"/>
          <p:cNvSpPr>
            <a:spLocks noGrp="1"/>
          </p:cNvSpPr>
          <p:nvPr>
            <p:ph type="ftr" sz="quarter" idx="10"/>
          </p:nvPr>
        </p:nvSpPr>
        <p:spPr/>
        <p:txBody>
          <a:bodyPr/>
          <a:lstStyle/>
          <a:p>
            <a:r>
              <a:rPr lang="de-DE" dirty="0"/>
              <a:t>Thema, 10.Monat 2019, © Bundesagentur für Arbeit</a:t>
            </a:r>
          </a:p>
        </p:txBody>
      </p:sp>
      <p:sp>
        <p:nvSpPr>
          <p:cNvPr id="8" name="Foliennummernplatzhalter 7"/>
          <p:cNvSpPr>
            <a:spLocks noGrp="1"/>
          </p:cNvSpPr>
          <p:nvPr>
            <p:ph type="sldNum" sz="quarter" idx="11"/>
          </p:nvPr>
        </p:nvSpPr>
        <p:spPr/>
        <p:txBody>
          <a:bodyPr/>
          <a:lstStyle/>
          <a:p>
            <a:r>
              <a:rPr lang="de-DE" dirty="0"/>
              <a:t>Seite </a:t>
            </a:r>
            <a:fld id="{ADEAC99A-DE5E-49BD-B1A8-8C3046455E86}" type="slidenum">
              <a:rPr lang="de-DE" smtClean="0"/>
              <a:pPr/>
              <a:t>‹Nr.›</a:t>
            </a:fld>
            <a:endParaRPr lang="de-DE" dirty="0"/>
          </a:p>
        </p:txBody>
      </p:sp>
    </p:spTree>
    <p:extLst>
      <p:ext uri="{BB962C8B-B14F-4D97-AF65-F5344CB8AC3E}">
        <p14:creationId xmlns:p14="http://schemas.microsoft.com/office/powerpoint/2010/main" val="2358035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Grafik 10" descr="Zwei rote Linien." title="Headergrafik"/>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8378" y="90000"/>
            <a:ext cx="9055617" cy="914401"/>
          </a:xfrm>
          <a:prstGeom prst="rect">
            <a:avLst/>
          </a:prstGeom>
        </p:spPr>
      </p:pic>
      <p:sp>
        <p:nvSpPr>
          <p:cNvPr id="2" name="Titelplatzhalter 1" descr="Platzhalter für den Titel der Folie" title="Titelplatzhalter"/>
          <p:cNvSpPr>
            <a:spLocks noGrp="1"/>
          </p:cNvSpPr>
          <p:nvPr>
            <p:ph type="title"/>
          </p:nvPr>
        </p:nvSpPr>
        <p:spPr>
          <a:xfrm>
            <a:off x="590400" y="144000"/>
            <a:ext cx="8229600" cy="857250"/>
          </a:xfrm>
          <a:prstGeom prst="rect">
            <a:avLst/>
          </a:prstGeom>
        </p:spPr>
        <p:txBody>
          <a:bodyPr vert="horz" lIns="91440" tIns="45720" rIns="91440" bIns="45720" rtlCol="0" anchor="t">
            <a:normAutofit/>
          </a:bodyPr>
          <a:lstStyle/>
          <a:p>
            <a:r>
              <a:rPr lang="de-DE" dirty="0"/>
              <a:t>Titelmasterformat durch Klicken bearbeiten</a:t>
            </a:r>
          </a:p>
        </p:txBody>
      </p:sp>
      <p:sp>
        <p:nvSpPr>
          <p:cNvPr id="9" name="Textplatzhalter 2" descr="Platzhalter für Text" title="Textplatzhalter"/>
          <p:cNvSpPr>
            <a:spLocks noGrp="1"/>
          </p:cNvSpPr>
          <p:nvPr>
            <p:ph type="body" idx="1"/>
          </p:nvPr>
        </p:nvSpPr>
        <p:spPr>
          <a:xfrm>
            <a:off x="590400" y="1200151"/>
            <a:ext cx="8229600" cy="3394472"/>
          </a:xfrm>
          <a:prstGeom prst="rect">
            <a:avLst/>
          </a:prstGeom>
        </p:spPr>
        <p:txBody>
          <a:bodyPr vert="horz" lIns="91440" tIns="45720" rIns="91440" bIns="4572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cxnSp>
        <p:nvCxnSpPr>
          <p:cNvPr id="13" name="Gerade Verbindung 12" descr="Graue Linie" title="Linie"/>
          <p:cNvCxnSpPr/>
          <p:nvPr userDrawn="1"/>
        </p:nvCxnSpPr>
        <p:spPr>
          <a:xfrm>
            <a:off x="414000" y="4860000"/>
            <a:ext cx="8730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Grafik 9" descr="Logo Bundesagentur für Arbeit" title="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14000" y="4896000"/>
            <a:ext cx="1548387" cy="204216"/>
          </a:xfrm>
          <a:prstGeom prst="rect">
            <a:avLst/>
          </a:prstGeom>
        </p:spPr>
      </p:pic>
      <p:sp>
        <p:nvSpPr>
          <p:cNvPr id="5" name="Fußzeilenplatzhalter 4" descr="Platzhalter für das Thema und das Datum der Präsentation" title="Thema-/Datumsplatzhalter Fußzeile"/>
          <p:cNvSpPr>
            <a:spLocks noGrp="1"/>
          </p:cNvSpPr>
          <p:nvPr>
            <p:ph type="ftr" sz="quarter" idx="3"/>
          </p:nvPr>
        </p:nvSpPr>
        <p:spPr>
          <a:xfrm>
            <a:off x="2699792" y="4860000"/>
            <a:ext cx="5472608" cy="273844"/>
          </a:xfrm>
          <a:prstGeom prst="rect">
            <a:avLst/>
          </a:prstGeom>
        </p:spPr>
        <p:txBody>
          <a:bodyPr vert="horz" lIns="91440" tIns="45720" rIns="91440" bIns="45720" rtlCol="0" anchor="ctr"/>
          <a:lstStyle>
            <a:lvl1pPr algn="l">
              <a:defRPr sz="900">
                <a:solidFill>
                  <a:schemeClr val="tx1"/>
                </a:solidFill>
                <a:latin typeface="Arial" panose="020B0604020202020204" pitchFamily="34" charset="0"/>
                <a:cs typeface="Arial" panose="020B0604020202020204" pitchFamily="34" charset="0"/>
              </a:defRPr>
            </a:lvl1pPr>
          </a:lstStyle>
          <a:p>
            <a:r>
              <a:rPr lang="de-DE" dirty="0"/>
              <a:t>Thema, 10.Monat 2019, © Bundesagentur für Arbeit</a:t>
            </a:r>
          </a:p>
        </p:txBody>
      </p:sp>
      <p:sp>
        <p:nvSpPr>
          <p:cNvPr id="6" name="Foliennummernplatzhalter 5" descr="Seitenzahl der Folie" title="Seitenzahlplatzhalter in der Fußzeile"/>
          <p:cNvSpPr>
            <a:spLocks noGrp="1"/>
          </p:cNvSpPr>
          <p:nvPr>
            <p:ph type="sldNum" sz="quarter" idx="4"/>
          </p:nvPr>
        </p:nvSpPr>
        <p:spPr>
          <a:xfrm>
            <a:off x="8244408" y="4860000"/>
            <a:ext cx="864096" cy="273844"/>
          </a:xfrm>
          <a:prstGeom prst="rect">
            <a:avLst/>
          </a:prstGeom>
        </p:spPr>
        <p:txBody>
          <a:bodyPr vert="horz" lIns="91440" tIns="45720" rIns="91440" bIns="45720" rtlCol="0" anchor="ctr"/>
          <a:lstStyle>
            <a:lvl1pPr algn="r">
              <a:defRPr sz="900">
                <a:solidFill>
                  <a:schemeClr val="tx1"/>
                </a:solidFill>
                <a:latin typeface="Arial" panose="020B0604020202020204" pitchFamily="34" charset="0"/>
                <a:cs typeface="Arial" panose="020B0604020202020204" pitchFamily="34" charset="0"/>
              </a:defRPr>
            </a:lvl1pPr>
          </a:lstStyle>
          <a:p>
            <a:r>
              <a:rPr lang="de-DE" dirty="0"/>
              <a:t>Seite </a:t>
            </a:r>
            <a:fld id="{ADEAC99A-DE5E-49BD-B1A8-8C3046455E86}" type="slidenum">
              <a:rPr lang="de-DE" smtClean="0"/>
              <a:pPr/>
              <a:t>‹Nr.›</a:t>
            </a:fld>
            <a:endParaRPr lang="de-DE" dirty="0"/>
          </a:p>
        </p:txBody>
      </p:sp>
    </p:spTree>
    <p:extLst>
      <p:ext uri="{BB962C8B-B14F-4D97-AF65-F5344CB8AC3E}">
        <p14:creationId xmlns:p14="http://schemas.microsoft.com/office/powerpoint/2010/main" val="3277775099"/>
      </p:ext>
    </p:extLst>
  </p:cSld>
  <p:clrMap bg1="lt1" tx1="dk1" bg2="lt2" tx2="dk2" accent1="accent1" accent2="accent2" accent3="accent3" accent4="accent4" accent5="accent5" accent6="accent6" hlink="hlink" folHlink="folHlink"/>
  <p:sldLayoutIdLst>
    <p:sldLayoutId id="2147483661" r:id="rId1"/>
    <p:sldLayoutId id="2147483691" r:id="rId2"/>
    <p:sldLayoutId id="2147483692" r:id="rId3"/>
    <p:sldLayoutId id="2147483656" r:id="rId4"/>
    <p:sldLayoutId id="2147483694" r:id="rId5"/>
    <p:sldLayoutId id="2147483650" r:id="rId6"/>
    <p:sldLayoutId id="2147483651" r:id="rId7"/>
    <p:sldLayoutId id="2147483688" r:id="rId8"/>
    <p:sldLayoutId id="2147483652" r:id="rId9"/>
    <p:sldLayoutId id="2147483653" r:id="rId10"/>
    <p:sldLayoutId id="2147483657" r:id="rId11"/>
    <p:sldLayoutId id="2147483695" r:id="rId12"/>
    <p:sldLayoutId id="2147483658" r:id="rId13"/>
    <p:sldLayoutId id="2147483654" r:id="rId14"/>
    <p:sldLayoutId id="2147483655" r:id="rId15"/>
  </p:sldLayoutIdLst>
  <p:hf hdr="0" dt="0"/>
  <p:txStyles>
    <p:titleStyle>
      <a:lvl1pPr algn="l" defTabSz="914400" rtl="0" eaLnBrk="1" latinLnBrk="0" hangingPunct="1">
        <a:spcBef>
          <a:spcPct val="0"/>
        </a:spcBef>
        <a:buNone/>
        <a:defRPr sz="2400" b="1" kern="1200">
          <a:solidFill>
            <a:srgbClr val="000000"/>
          </a:solidFill>
          <a:latin typeface="Arial" panose="020B0604020202020204" pitchFamily="34" charset="0"/>
          <a:ea typeface="+mj-ea"/>
          <a:cs typeface="Arial" panose="020B0604020202020204" pitchFamily="34" charset="0"/>
        </a:defRPr>
      </a:lvl1pPr>
    </p:titleStyle>
    <p:bodyStyle>
      <a:lvl1pPr marL="342000" indent="-342000" algn="l" defTabSz="914400" rtl="0" eaLnBrk="1" latinLnBrk="0" hangingPunct="1">
        <a:spcBef>
          <a:spcPts val="700"/>
        </a:spcBef>
        <a:spcAft>
          <a:spcPts val="0"/>
        </a:spcAft>
        <a:buClr>
          <a:srgbClr val="E2001A"/>
        </a:buClr>
        <a:buSzPct val="80000"/>
        <a:buFont typeface="Arial Black" panose="020B0A040201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5724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2pPr>
      <a:lvl3pPr marL="954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3pPr>
      <a:lvl4pPr marL="1350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4pPr>
      <a:lvl5pPr marL="1728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www.arbeitsagentur.de/karriere" TargetMode="External"/><Relationship Id="rId2" Type="http://schemas.openxmlformats.org/officeDocument/2006/relationships/hyperlink" Target="mailto:giessen.ausbildung@arbeitsagentur.de"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platzhalter 8"/>
          <p:cNvSpPr>
            <a:spLocks noGrp="1"/>
          </p:cNvSpPr>
          <p:nvPr>
            <p:ph type="body" sz="quarter" idx="14"/>
          </p:nvPr>
        </p:nvSpPr>
        <p:spPr/>
        <p:txBody>
          <a:bodyPr/>
          <a:lstStyle/>
          <a:p>
            <a:endParaRPr lang="de-DE"/>
          </a:p>
        </p:txBody>
      </p:sp>
      <p:pic>
        <p:nvPicPr>
          <p:cNvPr id="11" name="Bildplatzhalter 10"/>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1577" b="1577"/>
          <a:stretch>
            <a:fillRect/>
          </a:stretch>
        </p:blipFill>
        <p:spPr>
          <a:xfrm>
            <a:off x="4688095" y="1550504"/>
            <a:ext cx="4147930" cy="1791084"/>
          </a:xfrm>
        </p:spPr>
      </p:pic>
      <p:sp>
        <p:nvSpPr>
          <p:cNvPr id="5" name="Titel 4"/>
          <p:cNvSpPr>
            <a:spLocks noGrp="1"/>
          </p:cNvSpPr>
          <p:nvPr>
            <p:ph type="title"/>
          </p:nvPr>
        </p:nvSpPr>
        <p:spPr/>
        <p:txBody>
          <a:bodyPr/>
          <a:lstStyle/>
          <a:p>
            <a:r>
              <a:rPr lang="de-DE" dirty="0"/>
              <a:t>Ausbildungs- und Studienwege bei der Bundesagentur für Arbeit</a:t>
            </a:r>
          </a:p>
        </p:txBody>
      </p:sp>
      <p:sp>
        <p:nvSpPr>
          <p:cNvPr id="7" name="Bildplatzhalter 6"/>
          <p:cNvSpPr>
            <a:spLocks noGrp="1"/>
          </p:cNvSpPr>
          <p:nvPr>
            <p:ph type="pic" sz="quarter" idx="10"/>
          </p:nvPr>
        </p:nvSpPr>
        <p:spPr/>
      </p:sp>
      <p:sp>
        <p:nvSpPr>
          <p:cNvPr id="10" name="Textplatzhalter 9"/>
          <p:cNvSpPr>
            <a:spLocks noGrp="1"/>
          </p:cNvSpPr>
          <p:nvPr>
            <p:ph type="body" sz="quarter" idx="15"/>
          </p:nvPr>
        </p:nvSpPr>
        <p:spPr>
          <a:xfrm>
            <a:off x="90000" y="3099962"/>
            <a:ext cx="4143600" cy="531460"/>
          </a:xfrm>
        </p:spPr>
        <p:txBody>
          <a:bodyPr/>
          <a:lstStyle/>
          <a:p>
            <a:r>
              <a:rPr lang="de-DE" dirty="0"/>
              <a:t>- Kurzvorstellung - </a:t>
            </a:r>
          </a:p>
        </p:txBody>
      </p:sp>
      <p:pic>
        <p:nvPicPr>
          <p:cNvPr id="2" name="Grafik 1"/>
          <p:cNvPicPr>
            <a:picLocks noChangeAspect="1"/>
          </p:cNvPicPr>
          <p:nvPr/>
        </p:nvPicPr>
        <p:blipFill>
          <a:blip r:embed="rId3"/>
          <a:stretch>
            <a:fillRect/>
          </a:stretch>
        </p:blipFill>
        <p:spPr>
          <a:xfrm>
            <a:off x="88900" y="4449675"/>
            <a:ext cx="2714625" cy="619125"/>
          </a:xfrm>
          <a:prstGeom prst="rect">
            <a:avLst/>
          </a:prstGeom>
        </p:spPr>
      </p:pic>
    </p:spTree>
    <p:extLst>
      <p:ext uri="{BB962C8B-B14F-4D97-AF65-F5344CB8AC3E}">
        <p14:creationId xmlns:p14="http://schemas.microsoft.com/office/powerpoint/2010/main" val="816003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1"/>
          <p:cNvSpPr>
            <a:spLocks noGrp="1"/>
          </p:cNvSpPr>
          <p:nvPr>
            <p:ph type="title"/>
          </p:nvPr>
        </p:nvSpPr>
        <p:spPr/>
        <p:txBody>
          <a:bodyPr/>
          <a:lstStyle/>
          <a:p>
            <a:r>
              <a:rPr lang="de-DE" dirty="0"/>
              <a:t>Die Bundesagentur für Arbeit – wir bringen Menschen weiter</a:t>
            </a:r>
          </a:p>
        </p:txBody>
      </p:sp>
      <p:sp>
        <p:nvSpPr>
          <p:cNvPr id="13" name="Inhaltsplatzhalter 12"/>
          <p:cNvSpPr>
            <a:spLocks noGrp="1"/>
          </p:cNvSpPr>
          <p:nvPr>
            <p:ph sz="quarter" idx="12"/>
          </p:nvPr>
        </p:nvSpPr>
        <p:spPr/>
        <p:txBody>
          <a:bodyPr/>
          <a:lstStyle/>
          <a:p>
            <a:r>
              <a:rPr lang="de-DE" sz="1400" dirty="0"/>
              <a:t>Ob Ausbildung, Studium oder Einstieg für Berufserfahrene: Wir bringen Menschen weiter. </a:t>
            </a:r>
          </a:p>
          <a:p>
            <a:pPr marL="0" indent="0">
              <a:buNone/>
            </a:pPr>
            <a:endParaRPr lang="de-DE" sz="1400" dirty="0"/>
          </a:p>
          <a:p>
            <a:r>
              <a:rPr lang="de-DE" sz="1400" dirty="0"/>
              <a:t>Die Bundesagentur für Arbeit, kurz „BA“, ist die größte Dienstleisterin für den deutschen Arbeitsmarkt. Wir bringen Menschen und Arbeit zusammen. Dafür vermitteln und beraten wir Arbeits- und Ausbildungssuchende, unterstützen Unternehmen bei der Mitarbeitersuche und erbringen viele weitere Leistungen. Für diese vielfältigen Aufgaben suchen wir engagierte Mitarbeiterinnen und Mitarbeiter, die uns kompetent und kundenorientiert unterstützen. Der Schwerpunkt liegt dabei in der Vermittlung und Beratung von Menschen.</a:t>
            </a:r>
          </a:p>
          <a:p>
            <a:pPr marL="0" indent="0">
              <a:buNone/>
            </a:pPr>
            <a:endParaRPr lang="de-DE" sz="1800" dirty="0"/>
          </a:p>
        </p:txBody>
      </p:sp>
      <p:sp>
        <p:nvSpPr>
          <p:cNvPr id="4" name="Fußzeilenplatzhalter 3"/>
          <p:cNvSpPr>
            <a:spLocks noGrp="1"/>
          </p:cNvSpPr>
          <p:nvPr>
            <p:ph type="ftr" sz="quarter" idx="10"/>
          </p:nvPr>
        </p:nvSpPr>
        <p:spPr/>
        <p:txBody>
          <a:bodyPr/>
          <a:lstStyle/>
          <a:p>
            <a:r>
              <a:rPr lang="de-DE" dirty="0"/>
              <a:t>Thema, 10.Monat 2019, © Bundesagentur für Arbeit</a:t>
            </a:r>
          </a:p>
        </p:txBody>
      </p:sp>
      <p:sp>
        <p:nvSpPr>
          <p:cNvPr id="5" name="Foliennummernplatzhalter 4"/>
          <p:cNvSpPr>
            <a:spLocks noGrp="1"/>
          </p:cNvSpPr>
          <p:nvPr>
            <p:ph type="sldNum" sz="quarter" idx="11"/>
          </p:nvPr>
        </p:nvSpPr>
        <p:spPr/>
        <p:txBody>
          <a:bodyPr/>
          <a:lstStyle/>
          <a:p>
            <a:r>
              <a:rPr lang="de-DE" dirty="0"/>
              <a:t>Seite </a:t>
            </a:r>
            <a:fld id="{ADEAC99A-DE5E-49BD-B1A8-8C3046455E86}" type="slidenum">
              <a:rPr lang="de-DE" smtClean="0"/>
              <a:pPr/>
              <a:t>2</a:t>
            </a:fld>
            <a:endParaRPr lang="de-DE" dirty="0"/>
          </a:p>
        </p:txBody>
      </p:sp>
    </p:spTree>
    <p:extLst>
      <p:ext uri="{BB962C8B-B14F-4D97-AF65-F5344CB8AC3E}">
        <p14:creationId xmlns:p14="http://schemas.microsoft.com/office/powerpoint/2010/main" val="109463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Ausbildung bei der BA</a:t>
            </a:r>
            <a:br>
              <a:rPr lang="de-DE" dirty="0"/>
            </a:br>
            <a:r>
              <a:rPr lang="de-DE" dirty="0"/>
              <a:t>Fachangestellte/r für Arbeitsmarktdienstleistungen</a:t>
            </a:r>
          </a:p>
        </p:txBody>
      </p:sp>
      <p:sp>
        <p:nvSpPr>
          <p:cNvPr id="3" name="Inhaltsplatzhalter 2"/>
          <p:cNvSpPr>
            <a:spLocks noGrp="1"/>
          </p:cNvSpPr>
          <p:nvPr>
            <p:ph idx="1"/>
          </p:nvPr>
        </p:nvSpPr>
        <p:spPr/>
        <p:txBody>
          <a:bodyPr/>
          <a:lstStyle/>
          <a:p>
            <a:r>
              <a:rPr lang="de-DE" sz="1400" dirty="0"/>
              <a:t>Abwechslungsreiche Aufgaben warten auf Sie. </a:t>
            </a:r>
          </a:p>
          <a:p>
            <a:r>
              <a:rPr lang="de-DE" sz="1400" b="1" dirty="0"/>
              <a:t>Fachangestellte für Arbeitsmarktdienstleistungen </a:t>
            </a:r>
            <a:r>
              <a:rPr lang="de-DE" sz="1400" dirty="0"/>
              <a:t>sind Kommunikationsprofis. Sie sind in den Agenturen für Arbeit die ersten Ansprechpartner für alle Ratsuchenden und informieren hier persönlich oder telefonisch zu Fragen rund um die Arbeit. Zusätzlich bearbeiten Sie Anträge und übernehmen administrative Tätigkeiten. Wenn Sie das begeistert, bietet Ihnen die Bundesagentur für Arbeit (BA) eine hochwertige Ausbildung – und einen gelungenen Einstieg in das Berufsleben.</a:t>
            </a:r>
          </a:p>
        </p:txBody>
      </p:sp>
      <p:sp>
        <p:nvSpPr>
          <p:cNvPr id="5" name="Fußzeilenplatzhalter 4"/>
          <p:cNvSpPr>
            <a:spLocks noGrp="1"/>
          </p:cNvSpPr>
          <p:nvPr>
            <p:ph type="ftr" sz="quarter" idx="10"/>
          </p:nvPr>
        </p:nvSpPr>
        <p:spPr/>
        <p:txBody>
          <a:bodyPr/>
          <a:lstStyle/>
          <a:p>
            <a:r>
              <a:rPr lang="de-DE" dirty="0"/>
              <a:t>Thema, 10.Monat 2019, © Bundesagentur für Arbeit</a:t>
            </a:r>
          </a:p>
        </p:txBody>
      </p:sp>
      <p:sp>
        <p:nvSpPr>
          <p:cNvPr id="6" name="Foliennummernplatzhalter 5"/>
          <p:cNvSpPr>
            <a:spLocks noGrp="1"/>
          </p:cNvSpPr>
          <p:nvPr>
            <p:ph type="sldNum" sz="quarter" idx="11"/>
          </p:nvPr>
        </p:nvSpPr>
        <p:spPr/>
        <p:txBody>
          <a:bodyPr/>
          <a:lstStyle/>
          <a:p>
            <a:r>
              <a:rPr lang="de-DE" dirty="0"/>
              <a:t>Seite </a:t>
            </a:r>
            <a:fld id="{ADEAC99A-DE5E-49BD-B1A8-8C3046455E86}" type="slidenum">
              <a:rPr lang="de-DE" smtClean="0"/>
              <a:pPr/>
              <a:t>3</a:t>
            </a:fld>
            <a:endParaRPr lang="de-DE" dirty="0"/>
          </a:p>
        </p:txBody>
      </p:sp>
      <p:pic>
        <p:nvPicPr>
          <p:cNvPr id="8" name="Grafik 7"/>
          <p:cNvPicPr>
            <a:picLocks noChangeAspect="1"/>
          </p:cNvPicPr>
          <p:nvPr/>
        </p:nvPicPr>
        <p:blipFill>
          <a:blip r:embed="rId2"/>
          <a:stretch>
            <a:fillRect/>
          </a:stretch>
        </p:blipFill>
        <p:spPr>
          <a:xfrm>
            <a:off x="4796517" y="1523764"/>
            <a:ext cx="5109384" cy="2024979"/>
          </a:xfrm>
          <a:prstGeom prst="rect">
            <a:avLst/>
          </a:prstGeom>
        </p:spPr>
      </p:pic>
    </p:spTree>
    <p:extLst>
      <p:ext uri="{BB962C8B-B14F-4D97-AF65-F5344CB8AC3E}">
        <p14:creationId xmlns:p14="http://schemas.microsoft.com/office/powerpoint/2010/main" val="1864066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Studium bei der BA</a:t>
            </a:r>
            <a:br>
              <a:rPr lang="de-DE" dirty="0"/>
            </a:br>
            <a:r>
              <a:rPr lang="de-DE" sz="1800" dirty="0"/>
              <a:t>Bachelor </a:t>
            </a:r>
            <a:r>
              <a:rPr lang="de-DE" sz="1800" dirty="0" err="1"/>
              <a:t>of</a:t>
            </a:r>
            <a:r>
              <a:rPr lang="de-DE" sz="1800" dirty="0"/>
              <a:t> Arts: </a:t>
            </a:r>
            <a:br>
              <a:rPr lang="de-DE" sz="1800" dirty="0"/>
            </a:br>
            <a:r>
              <a:rPr lang="de-DE" sz="1800" dirty="0" err="1"/>
              <a:t>Arbeitsmarksmanagement</a:t>
            </a:r>
            <a:r>
              <a:rPr lang="de-DE" sz="1800" dirty="0"/>
              <a:t> / Beratung für Bildung, Beruf und Beschäftigung </a:t>
            </a:r>
          </a:p>
        </p:txBody>
      </p:sp>
      <p:sp>
        <p:nvSpPr>
          <p:cNvPr id="3" name="Inhaltsplatzhalter 2"/>
          <p:cNvSpPr>
            <a:spLocks noGrp="1"/>
          </p:cNvSpPr>
          <p:nvPr>
            <p:ph idx="1"/>
          </p:nvPr>
        </p:nvSpPr>
        <p:spPr>
          <a:xfrm>
            <a:off x="4766392" y="1210866"/>
            <a:ext cx="4053608" cy="3394472"/>
          </a:xfrm>
        </p:spPr>
        <p:txBody>
          <a:bodyPr/>
          <a:lstStyle/>
          <a:p>
            <a:r>
              <a:rPr lang="de-DE" sz="1400" dirty="0"/>
              <a:t>Im Mittelpunkt unserer Arbeit steht stets die Beratung und Vermittlung von Menschen. Dies erfordert gleichzeitig viel Freude an der Kommunikation mit anderen Menschen, Zielorientierung und Fingerspitzengefühl wie auch ein solides fachliches Fundament.</a:t>
            </a:r>
          </a:p>
          <a:p>
            <a:r>
              <a:rPr lang="de-DE" sz="1400" dirty="0"/>
              <a:t>Wenn Sie dieses Tätigkeitsfeld begeistert, bietet die BA gelungene Einstiegswege für Ihr Berufsleben: die dualen Bachelor-Studiengänge </a:t>
            </a:r>
            <a:r>
              <a:rPr lang="de-DE" sz="1400" b="1" dirty="0"/>
              <a:t>„Arbeitsmarktmanagement (B.A.)“ </a:t>
            </a:r>
            <a:r>
              <a:rPr lang="de-DE" sz="1400" dirty="0"/>
              <a:t>und </a:t>
            </a:r>
            <a:r>
              <a:rPr lang="de-DE" sz="1400" b="1" dirty="0"/>
              <a:t>„Beratung für Bildung, Beruf und Beschäftigung (B.A.)“</a:t>
            </a:r>
            <a:r>
              <a:rPr lang="de-DE" sz="1400" dirty="0"/>
              <a:t>. Die international anerkannten Studiengänge beinhalten Anteile der Wirtschafts-, Sozial- und Rechtswissenschaften.</a:t>
            </a:r>
          </a:p>
        </p:txBody>
      </p:sp>
      <p:sp>
        <p:nvSpPr>
          <p:cNvPr id="5" name="Fußzeilenplatzhalter 4"/>
          <p:cNvSpPr>
            <a:spLocks noGrp="1"/>
          </p:cNvSpPr>
          <p:nvPr>
            <p:ph type="ftr" sz="quarter" idx="10"/>
          </p:nvPr>
        </p:nvSpPr>
        <p:spPr/>
        <p:txBody>
          <a:bodyPr/>
          <a:lstStyle/>
          <a:p>
            <a:r>
              <a:rPr lang="de-DE" dirty="0"/>
              <a:t>Thema, 10.Monat 2019, © Bundesagentur für Arbeit</a:t>
            </a:r>
          </a:p>
        </p:txBody>
      </p:sp>
      <p:sp>
        <p:nvSpPr>
          <p:cNvPr id="6" name="Foliennummernplatzhalter 5"/>
          <p:cNvSpPr>
            <a:spLocks noGrp="1"/>
          </p:cNvSpPr>
          <p:nvPr>
            <p:ph type="sldNum" sz="quarter" idx="11"/>
          </p:nvPr>
        </p:nvSpPr>
        <p:spPr/>
        <p:txBody>
          <a:bodyPr/>
          <a:lstStyle/>
          <a:p>
            <a:r>
              <a:rPr lang="de-DE" dirty="0"/>
              <a:t>Seite </a:t>
            </a:r>
            <a:fld id="{ADEAC99A-DE5E-49BD-B1A8-8C3046455E86}" type="slidenum">
              <a:rPr lang="de-DE" smtClean="0"/>
              <a:pPr/>
              <a:t>4</a:t>
            </a:fld>
            <a:endParaRPr lang="de-DE" dirty="0"/>
          </a:p>
        </p:txBody>
      </p:sp>
      <p:pic>
        <p:nvPicPr>
          <p:cNvPr id="4" name="Grafik 3"/>
          <p:cNvPicPr>
            <a:picLocks noChangeAspect="1"/>
          </p:cNvPicPr>
          <p:nvPr/>
        </p:nvPicPr>
        <p:blipFill>
          <a:blip r:embed="rId2"/>
          <a:stretch>
            <a:fillRect/>
          </a:stretch>
        </p:blipFill>
        <p:spPr>
          <a:xfrm>
            <a:off x="590400" y="1426028"/>
            <a:ext cx="4305320" cy="2388054"/>
          </a:xfrm>
          <a:prstGeom prst="rect">
            <a:avLst/>
          </a:prstGeom>
        </p:spPr>
      </p:pic>
    </p:spTree>
    <p:extLst>
      <p:ext uri="{BB962C8B-B14F-4D97-AF65-F5344CB8AC3E}">
        <p14:creationId xmlns:p14="http://schemas.microsoft.com/office/powerpoint/2010/main" val="4122535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 guten Karten der BA</a:t>
            </a:r>
            <a:br>
              <a:rPr lang="de-DE" dirty="0"/>
            </a:br>
            <a:r>
              <a:rPr lang="de-DE" dirty="0"/>
              <a:t>- 5 Gründe für einen Einstieg bei der Arbeitsagentur</a:t>
            </a:r>
          </a:p>
        </p:txBody>
      </p:sp>
      <p:sp>
        <p:nvSpPr>
          <p:cNvPr id="3" name="Inhaltsplatzhalter 2"/>
          <p:cNvSpPr>
            <a:spLocks noGrp="1"/>
          </p:cNvSpPr>
          <p:nvPr>
            <p:ph idx="1"/>
          </p:nvPr>
        </p:nvSpPr>
        <p:spPr/>
        <p:txBody>
          <a:bodyPr/>
          <a:lstStyle/>
          <a:p>
            <a:r>
              <a:rPr lang="de-DE" sz="1800" dirty="0"/>
              <a:t>Abwechslungsreiche Ausbildung</a:t>
            </a:r>
          </a:p>
          <a:p>
            <a:r>
              <a:rPr lang="de-DE" sz="1800" dirty="0"/>
              <a:t>attraktives Gehalt</a:t>
            </a:r>
          </a:p>
          <a:p>
            <a:pPr lvl="1"/>
            <a:r>
              <a:rPr lang="de-DE" sz="1600" dirty="0"/>
              <a:t>Ausbildung: 1068,26€ 1. Lehrjahr)</a:t>
            </a:r>
          </a:p>
          <a:p>
            <a:pPr lvl="1"/>
            <a:r>
              <a:rPr lang="de-DE" sz="1600" dirty="0"/>
              <a:t>Studium: 1670€ zzgl. Pauschalen</a:t>
            </a:r>
          </a:p>
          <a:p>
            <a:pPr lvl="1"/>
            <a:r>
              <a:rPr lang="de-DE" sz="1600" dirty="0"/>
              <a:t>+ Jahressonderzahlung</a:t>
            </a:r>
          </a:p>
          <a:p>
            <a:r>
              <a:rPr lang="de-DE" sz="1800" dirty="0"/>
              <a:t>unbefristete Übernahme</a:t>
            </a:r>
          </a:p>
          <a:p>
            <a:r>
              <a:rPr lang="de-DE" sz="1800" dirty="0"/>
              <a:t>Vereinbarkeit Familie und Beruf</a:t>
            </a:r>
          </a:p>
          <a:p>
            <a:r>
              <a:rPr lang="de-DE" sz="1800" dirty="0"/>
              <a:t>Zukunftsperspektiven und Entwicklungsmöglichkeiten</a:t>
            </a:r>
          </a:p>
        </p:txBody>
      </p:sp>
      <p:sp>
        <p:nvSpPr>
          <p:cNvPr id="5" name="Fußzeilenplatzhalter 4"/>
          <p:cNvSpPr>
            <a:spLocks noGrp="1"/>
          </p:cNvSpPr>
          <p:nvPr>
            <p:ph type="ftr" sz="quarter" idx="10"/>
          </p:nvPr>
        </p:nvSpPr>
        <p:spPr/>
        <p:txBody>
          <a:bodyPr/>
          <a:lstStyle/>
          <a:p>
            <a:r>
              <a:rPr lang="de-DE"/>
              <a:t>Thema, 10.Monat 2019, © Bundesagentur für Arbeit</a:t>
            </a:r>
            <a:endParaRPr lang="de-DE" dirty="0"/>
          </a:p>
        </p:txBody>
      </p:sp>
      <p:sp>
        <p:nvSpPr>
          <p:cNvPr id="6" name="Foliennummernplatzhalter 5"/>
          <p:cNvSpPr>
            <a:spLocks noGrp="1"/>
          </p:cNvSpPr>
          <p:nvPr>
            <p:ph type="sldNum" sz="quarter" idx="11"/>
          </p:nvPr>
        </p:nvSpPr>
        <p:spPr/>
        <p:txBody>
          <a:bodyPr/>
          <a:lstStyle/>
          <a:p>
            <a:r>
              <a:rPr lang="de-DE"/>
              <a:t>Seite </a:t>
            </a:r>
            <a:fld id="{ADEAC99A-DE5E-49BD-B1A8-8C3046455E86}" type="slidenum">
              <a:rPr lang="de-DE" smtClean="0"/>
              <a:pPr/>
              <a:t>5</a:t>
            </a:fld>
            <a:endParaRPr lang="de-DE" dirty="0"/>
          </a:p>
        </p:txBody>
      </p:sp>
      <p:pic>
        <p:nvPicPr>
          <p:cNvPr id="1028" name="Picture 4" descr="Quellbild anzeigen"/>
          <p:cNvPicPr>
            <a:picLocks noGrp="1" noChangeAspect="1" noChangeArrowheads="1"/>
          </p:cNvPicPr>
          <p:nvPr>
            <p:ph type="pic" sz="quarter" idx="12"/>
          </p:nvPr>
        </p:nvPicPr>
        <p:blipFill>
          <a:blip r:embed="rId2" cstate="print">
            <a:extLst>
              <a:ext uri="{28A0092B-C50C-407E-A947-70E740481C1C}">
                <a14:useLocalDpi xmlns:a14="http://schemas.microsoft.com/office/drawing/2010/main" val="0"/>
              </a:ext>
            </a:extLst>
          </a:blip>
          <a:srcRect t="10438" b="10438"/>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507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Kontakt</a:t>
            </a:r>
          </a:p>
        </p:txBody>
      </p:sp>
      <p:sp>
        <p:nvSpPr>
          <p:cNvPr id="7" name="Inhaltsplatzhalter 6"/>
          <p:cNvSpPr>
            <a:spLocks noGrp="1"/>
          </p:cNvSpPr>
          <p:nvPr>
            <p:ph sz="quarter" idx="12"/>
          </p:nvPr>
        </p:nvSpPr>
        <p:spPr/>
        <p:txBody>
          <a:bodyPr/>
          <a:lstStyle/>
          <a:p>
            <a:pPr marL="0" indent="0">
              <a:buNone/>
            </a:pPr>
            <a:r>
              <a:rPr lang="de-DE" dirty="0"/>
              <a:t>Florian Eberhard</a:t>
            </a:r>
          </a:p>
          <a:p>
            <a:pPr marL="0" indent="0">
              <a:buNone/>
            </a:pPr>
            <a:r>
              <a:rPr lang="de-DE" dirty="0"/>
              <a:t>Nordanlage 60</a:t>
            </a:r>
          </a:p>
          <a:p>
            <a:pPr marL="0" indent="0">
              <a:buNone/>
            </a:pPr>
            <a:r>
              <a:rPr lang="de-DE" dirty="0"/>
              <a:t>35390 Gießen</a:t>
            </a:r>
          </a:p>
          <a:p>
            <a:pPr marL="0" indent="0">
              <a:buNone/>
            </a:pPr>
            <a:r>
              <a:rPr lang="de-DE" dirty="0"/>
              <a:t>0641-9393 205</a:t>
            </a:r>
          </a:p>
          <a:p>
            <a:pPr marL="0" indent="0">
              <a:buNone/>
            </a:pPr>
            <a:r>
              <a:rPr lang="de-DE" dirty="0">
                <a:hlinkClick r:id="rId2"/>
              </a:rPr>
              <a:t>giessen.ausbildung@arbeitsagentur.de</a:t>
            </a:r>
            <a:endParaRPr lang="de-DE" dirty="0"/>
          </a:p>
          <a:p>
            <a:pPr marL="0" indent="0">
              <a:buNone/>
            </a:pPr>
            <a:r>
              <a:rPr lang="de-DE" dirty="0">
                <a:hlinkClick r:id="rId3"/>
              </a:rPr>
              <a:t>www.arbeitsagentur.de/karriere</a:t>
            </a:r>
            <a:endParaRPr lang="de-DE" dirty="0"/>
          </a:p>
          <a:p>
            <a:pPr marL="0" indent="0">
              <a:buNone/>
            </a:pPr>
            <a:endParaRPr lang="de-DE" dirty="0"/>
          </a:p>
          <a:p>
            <a:pPr marL="0" indent="0">
              <a:buNone/>
            </a:pPr>
            <a:r>
              <a:rPr lang="de-DE" dirty="0"/>
              <a:t>Bewerbungsfristen: 31.12.2021</a:t>
            </a:r>
          </a:p>
        </p:txBody>
      </p:sp>
      <p:sp>
        <p:nvSpPr>
          <p:cNvPr id="5" name="Fußzeilenplatzhalter 4"/>
          <p:cNvSpPr>
            <a:spLocks noGrp="1"/>
          </p:cNvSpPr>
          <p:nvPr>
            <p:ph type="ftr" sz="quarter" idx="10"/>
          </p:nvPr>
        </p:nvSpPr>
        <p:spPr/>
        <p:txBody>
          <a:bodyPr/>
          <a:lstStyle/>
          <a:p>
            <a:r>
              <a:rPr lang="de-DE"/>
              <a:t>Thema, 10.Monat 2019, © Bundesagentur für Arbeit</a:t>
            </a:r>
            <a:endParaRPr lang="de-DE" dirty="0"/>
          </a:p>
        </p:txBody>
      </p:sp>
      <p:sp>
        <p:nvSpPr>
          <p:cNvPr id="6" name="Foliennummernplatzhalter 5"/>
          <p:cNvSpPr>
            <a:spLocks noGrp="1"/>
          </p:cNvSpPr>
          <p:nvPr>
            <p:ph type="sldNum" sz="quarter" idx="11"/>
          </p:nvPr>
        </p:nvSpPr>
        <p:spPr/>
        <p:txBody>
          <a:bodyPr/>
          <a:lstStyle/>
          <a:p>
            <a:r>
              <a:rPr lang="de-DE"/>
              <a:t>Seite </a:t>
            </a:r>
            <a:fld id="{ADEAC99A-DE5E-49BD-B1A8-8C3046455E86}" type="slidenum">
              <a:rPr lang="de-DE" smtClean="0"/>
              <a:pPr/>
              <a:t>6</a:t>
            </a:fld>
            <a:endParaRPr lang="de-DE" dirty="0"/>
          </a:p>
        </p:txBody>
      </p:sp>
    </p:spTree>
    <p:extLst>
      <p:ext uri="{BB962C8B-B14F-4D97-AF65-F5344CB8AC3E}">
        <p14:creationId xmlns:p14="http://schemas.microsoft.com/office/powerpoint/2010/main" val="2855326653"/>
      </p:ext>
    </p:extLst>
  </p:cSld>
  <p:clrMapOvr>
    <a:masterClrMapping/>
  </p:clrMapOvr>
</p:sld>
</file>

<file path=ppt/theme/theme1.xml><?xml version="1.0" encoding="utf-8"?>
<a:theme xmlns:a="http://schemas.openxmlformats.org/drawingml/2006/main" name="Standard">
  <a:themeElements>
    <a:clrScheme name="Benutzerdefiniert 2">
      <a:dk1>
        <a:srgbClr val="000000"/>
      </a:dk1>
      <a:lt1>
        <a:sysClr val="window" lastClr="FFFFFF"/>
      </a:lt1>
      <a:dk2>
        <a:srgbClr val="E2001A"/>
      </a:dk2>
      <a:lt2>
        <a:srgbClr val="D8D8D8"/>
      </a:lt2>
      <a:accent1>
        <a:srgbClr val="E2001A"/>
      </a:accent1>
      <a:accent2>
        <a:srgbClr val="464646"/>
      </a:accent2>
      <a:accent3>
        <a:srgbClr val="FF3B52"/>
      </a:accent3>
      <a:accent4>
        <a:srgbClr val="646464"/>
      </a:accent4>
      <a:accent5>
        <a:srgbClr val="FFA3AE"/>
      </a:accent5>
      <a:accent6>
        <a:srgbClr val="A5A5A5"/>
      </a:accent6>
      <a:hlink>
        <a:srgbClr val="004FEE"/>
      </a:hlink>
      <a:folHlink>
        <a:srgbClr val="595959"/>
      </a:folHlink>
    </a:clrScheme>
    <a:fontScheme name="Bundesagentu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434</Words>
  <Application>Microsoft Office PowerPoint</Application>
  <PresentationFormat>Bildschirmpräsentation (16:9)</PresentationFormat>
  <Paragraphs>40</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Arial Black</vt:lpstr>
      <vt:lpstr>Calibri</vt:lpstr>
      <vt:lpstr>Standard</vt:lpstr>
      <vt:lpstr>Ausbildungs- und Studienwege bei der Bundesagentur für Arbeit</vt:lpstr>
      <vt:lpstr>Die Bundesagentur für Arbeit – wir bringen Menschen weiter</vt:lpstr>
      <vt:lpstr>Ausbildung bei der BA Fachangestellte/r für Arbeitsmarktdienstleistungen</vt:lpstr>
      <vt:lpstr>Studium bei der BA Bachelor of Arts:  Arbeitsmarksmanagement / Beratung für Bildung, Beruf und Beschäftigung </vt:lpstr>
      <vt:lpstr>Die guten Karten der BA - 5 Gründe für einen Einstieg bei der Arbeitsagentur</vt:lpstr>
      <vt:lpstr>Kontakt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Rheindenken</dc:creator>
  <cp:lastModifiedBy>Admin</cp:lastModifiedBy>
  <cp:revision>216</cp:revision>
  <dcterms:created xsi:type="dcterms:W3CDTF">2019-05-15T15:08:42Z</dcterms:created>
  <dcterms:modified xsi:type="dcterms:W3CDTF">2021-11-17T18:38:10Z</dcterms:modified>
</cp:coreProperties>
</file>